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7" r:id="rId1"/>
  </p:sldMasterIdLst>
  <p:notesMasterIdLst>
    <p:notesMasterId r:id="rId59"/>
  </p:notesMasterIdLst>
  <p:handoutMasterIdLst>
    <p:handoutMasterId r:id="rId60"/>
  </p:handoutMasterIdLst>
  <p:sldIdLst>
    <p:sldId id="620" r:id="rId2"/>
    <p:sldId id="753" r:id="rId3"/>
    <p:sldId id="754" r:id="rId4"/>
    <p:sldId id="755" r:id="rId5"/>
    <p:sldId id="756" r:id="rId6"/>
    <p:sldId id="759" r:id="rId7"/>
    <p:sldId id="760" r:id="rId8"/>
    <p:sldId id="761" r:id="rId9"/>
    <p:sldId id="731" r:id="rId10"/>
    <p:sldId id="732" r:id="rId11"/>
    <p:sldId id="733" r:id="rId12"/>
    <p:sldId id="734" r:id="rId13"/>
    <p:sldId id="677" r:id="rId14"/>
    <p:sldId id="637" r:id="rId15"/>
    <p:sldId id="638" r:id="rId16"/>
    <p:sldId id="640" r:id="rId17"/>
    <p:sldId id="681" r:id="rId18"/>
    <p:sldId id="682" r:id="rId19"/>
    <p:sldId id="639" r:id="rId20"/>
    <p:sldId id="686" r:id="rId21"/>
    <p:sldId id="735" r:id="rId22"/>
    <p:sldId id="763" r:id="rId23"/>
    <p:sldId id="729" r:id="rId24"/>
    <p:sldId id="691" r:id="rId25"/>
    <p:sldId id="736" r:id="rId26"/>
    <p:sldId id="737" r:id="rId27"/>
    <p:sldId id="690" r:id="rId28"/>
    <p:sldId id="738" r:id="rId29"/>
    <p:sldId id="739" r:id="rId30"/>
    <p:sldId id="745" r:id="rId31"/>
    <p:sldId id="689" r:id="rId32"/>
    <p:sldId id="748" r:id="rId33"/>
    <p:sldId id="744" r:id="rId34"/>
    <p:sldId id="692" r:id="rId35"/>
    <p:sldId id="693" r:id="rId36"/>
    <p:sldId id="706" r:id="rId37"/>
    <p:sldId id="722" r:id="rId38"/>
    <p:sldId id="719" r:id="rId39"/>
    <p:sldId id="749" r:id="rId40"/>
    <p:sldId id="725" r:id="rId41"/>
    <p:sldId id="750" r:id="rId42"/>
    <p:sldId id="741" r:id="rId43"/>
    <p:sldId id="742" r:id="rId44"/>
    <p:sldId id="751" r:id="rId45"/>
    <p:sldId id="752" r:id="rId46"/>
    <p:sldId id="730" r:id="rId47"/>
    <p:sldId id="727" r:id="rId48"/>
    <p:sldId id="746" r:id="rId49"/>
    <p:sldId id="762" r:id="rId50"/>
    <p:sldId id="747" r:id="rId51"/>
    <p:sldId id="764" r:id="rId52"/>
    <p:sldId id="765" r:id="rId53"/>
    <p:sldId id="766" r:id="rId54"/>
    <p:sldId id="720" r:id="rId55"/>
    <p:sldId id="743" r:id="rId56"/>
    <p:sldId id="685" r:id="rId57"/>
    <p:sldId id="724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B8E1FA"/>
    <a:srgbClr val="6600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38C75-070A-43E4-B66E-737EA8D2D7E0}" v="125" dt="2021-08-10T21:42:5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5226" autoAdjust="0"/>
  </p:normalViewPr>
  <p:slideViewPr>
    <p:cSldViewPr>
      <p:cViewPr varScale="1">
        <p:scale>
          <a:sx n="90" d="100"/>
          <a:sy n="90" d="100"/>
        </p:scale>
        <p:origin x="1008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56" y="22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JianJian" userId="21c957f8-d12c-45e3-b67f-864ab375890b" providerId="ADAL" clId="{B74C5FBB-ABEE-493D-B60A-3F22FA56E511}"/>
    <pc:docChg chg="undo custSel addSld delSld modSld delMainMaster">
      <pc:chgData name="Song, JianJian" userId="21c957f8-d12c-45e3-b67f-864ab375890b" providerId="ADAL" clId="{B74C5FBB-ABEE-493D-B60A-3F22FA56E511}" dt="2020-10-21T04:37:25.802" v="1111" actId="20577"/>
      <pc:docMkLst>
        <pc:docMk/>
      </pc:docMkLst>
      <pc:sldChg chg="addSp modSp mod modClrScheme chgLayout">
        <pc:chgData name="Song, JianJian" userId="21c957f8-d12c-45e3-b67f-864ab375890b" providerId="ADAL" clId="{B74C5FBB-ABEE-493D-B60A-3F22FA56E511}" dt="2020-10-15T15:28:04.506" v="699" actId="20577"/>
        <pc:sldMkLst>
          <pc:docMk/>
          <pc:sldMk cId="0" sldId="639"/>
        </pc:sldMkLst>
        <pc:spChg chg="add mod ord">
          <ac:chgData name="Song, JianJian" userId="21c957f8-d12c-45e3-b67f-864ab375890b" providerId="ADAL" clId="{B74C5FBB-ABEE-493D-B60A-3F22FA56E511}" dt="2020-10-15T15:28:04.506" v="699" actId="20577"/>
          <ac:spMkLst>
            <pc:docMk/>
            <pc:sldMk cId="0" sldId="639"/>
            <ac:spMk id="2" creationId="{18472C03-0C04-471A-8C81-32CABF920473}"/>
          </ac:spMkLst>
        </pc:spChg>
        <pc:spChg chg="mod ord">
          <ac:chgData name="Song, JianJian" userId="21c957f8-d12c-45e3-b67f-864ab375890b" providerId="ADAL" clId="{B74C5FBB-ABEE-493D-B60A-3F22FA56E511}" dt="2020-10-15T15:27:45.195" v="646" actId="700"/>
          <ac:spMkLst>
            <pc:docMk/>
            <pc:sldMk cId="0" sldId="639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B74C5FBB-ABEE-493D-B60A-3F22FA56E511}" dt="2020-10-15T15:27:21.274" v="645" actId="20577"/>
        <pc:sldMkLst>
          <pc:docMk/>
          <pc:sldMk cId="0" sldId="640"/>
        </pc:sldMkLst>
        <pc:spChg chg="mod">
          <ac:chgData name="Song, JianJian" userId="21c957f8-d12c-45e3-b67f-864ab375890b" providerId="ADAL" clId="{B74C5FBB-ABEE-493D-B60A-3F22FA56E511}" dt="2020-10-15T15:27:21.274" v="645" actId="20577"/>
          <ac:spMkLst>
            <pc:docMk/>
            <pc:sldMk cId="0" sldId="640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B74C5FBB-ABEE-493D-B60A-3F22FA56E511}" dt="2020-10-15T15:26:41.557" v="629" actId="20577"/>
        <pc:sldMkLst>
          <pc:docMk/>
          <pc:sldMk cId="2277388112" sldId="681"/>
        </pc:sldMkLst>
        <pc:spChg chg="mod">
          <ac:chgData name="Song, JianJian" userId="21c957f8-d12c-45e3-b67f-864ab375890b" providerId="ADAL" clId="{B74C5FBB-ABEE-493D-B60A-3F22FA56E511}" dt="2020-10-15T15:26:41.557" v="629" actId="20577"/>
          <ac:spMkLst>
            <pc:docMk/>
            <pc:sldMk cId="2277388112" sldId="681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B74C5FBB-ABEE-493D-B60A-3F22FA56E511}" dt="2020-10-15T15:26:34.578" v="622" actId="20577"/>
        <pc:sldMkLst>
          <pc:docMk/>
          <pc:sldMk cId="398169032" sldId="682"/>
        </pc:sldMkLst>
        <pc:spChg chg="mod">
          <ac:chgData name="Song, JianJian" userId="21c957f8-d12c-45e3-b67f-864ab375890b" providerId="ADAL" clId="{B74C5FBB-ABEE-493D-B60A-3F22FA56E511}" dt="2020-10-15T15:26:34.578" v="622" actId="20577"/>
          <ac:spMkLst>
            <pc:docMk/>
            <pc:sldMk cId="398169032" sldId="682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B74C5FBB-ABEE-493D-B60A-3F22FA56E511}" dt="2020-10-15T04:01:03.765" v="61" actId="20577"/>
        <pc:sldMkLst>
          <pc:docMk/>
          <pc:sldMk cId="3603077310" sldId="686"/>
        </pc:sldMkLst>
        <pc:spChg chg="mod">
          <ac:chgData name="Song, JianJian" userId="21c957f8-d12c-45e3-b67f-864ab375890b" providerId="ADAL" clId="{B74C5FBB-ABEE-493D-B60A-3F22FA56E511}" dt="2020-10-15T04:01:03.765" v="61" actId="20577"/>
          <ac:spMkLst>
            <pc:docMk/>
            <pc:sldMk cId="3603077310" sldId="686"/>
            <ac:spMk id="6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B74C5FBB-ABEE-493D-B60A-3F22FA56E511}" dt="2020-10-15T15:31:56.139" v="762" actId="1076"/>
        <pc:sldMkLst>
          <pc:docMk/>
          <pc:sldMk cId="3510314949" sldId="689"/>
        </pc:sldMkLst>
        <pc:spChg chg="del">
          <ac:chgData name="Song, JianJian" userId="21c957f8-d12c-45e3-b67f-864ab375890b" providerId="ADAL" clId="{B74C5FBB-ABEE-493D-B60A-3F22FA56E511}" dt="2020-10-15T15:28:38.282" v="701" actId="478"/>
          <ac:spMkLst>
            <pc:docMk/>
            <pc:sldMk cId="3510314949" sldId="689"/>
            <ac:spMk id="9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15T15:28:38.282" v="701" actId="478"/>
          <ac:spMkLst>
            <pc:docMk/>
            <pc:sldMk cId="3510314949" sldId="689"/>
            <ac:spMk id="15" creationId="{00000000-0000-0000-0000-000000000000}"/>
          </ac:spMkLst>
        </pc:spChg>
        <pc:spChg chg="add mod ord">
          <ac:chgData name="Song, JianJian" userId="21c957f8-d12c-45e3-b67f-864ab375890b" providerId="ADAL" clId="{B74C5FBB-ABEE-493D-B60A-3F22FA56E511}" dt="2020-10-15T15:31:46.411" v="757" actId="20577"/>
          <ac:spMkLst>
            <pc:docMk/>
            <pc:sldMk cId="3510314949" sldId="689"/>
            <ac:spMk id="22" creationId="{5BC79C47-B360-4F39-8FBA-6E677D81291C}"/>
          </ac:spMkLst>
        </pc:spChg>
        <pc:spChg chg="mod ord">
          <ac:chgData name="Song, JianJian" userId="21c957f8-d12c-45e3-b67f-864ab375890b" providerId="ADAL" clId="{B74C5FBB-ABEE-493D-B60A-3F22FA56E511}" dt="2020-10-15T15:31:32.378" v="721" actId="700"/>
          <ac:spMkLst>
            <pc:docMk/>
            <pc:sldMk cId="3510314949" sldId="689"/>
            <ac:spMk id="481282" creationId="{00000000-0000-0000-0000-000000000000}"/>
          </ac:spMkLst>
        </pc:spChg>
        <pc:picChg chg="add del mod">
          <ac:chgData name="Song, JianJian" userId="21c957f8-d12c-45e3-b67f-864ab375890b" providerId="ADAL" clId="{B74C5FBB-ABEE-493D-B60A-3F22FA56E511}" dt="2020-10-15T15:30:35.884" v="709" actId="478"/>
          <ac:picMkLst>
            <pc:docMk/>
            <pc:sldMk cId="3510314949" sldId="689"/>
            <ac:picMk id="3" creationId="{57C5B4A9-6AB0-463B-88C9-2095C5048BF6}"/>
          </ac:picMkLst>
        </pc:picChg>
        <pc:picChg chg="del">
          <ac:chgData name="Song, JianJian" userId="21c957f8-d12c-45e3-b67f-864ab375890b" providerId="ADAL" clId="{B74C5FBB-ABEE-493D-B60A-3F22FA56E511}" dt="2020-10-15T15:28:38.282" v="701" actId="478"/>
          <ac:picMkLst>
            <pc:docMk/>
            <pc:sldMk cId="3510314949" sldId="689"/>
            <ac:picMk id="4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15:31:52.382" v="760" actId="1076"/>
          <ac:picMkLst>
            <pc:docMk/>
            <pc:sldMk cId="3510314949" sldId="689"/>
            <ac:picMk id="6" creationId="{38AF4F0B-E00D-47BE-85FB-5EF2B3FDE1BA}"/>
          </ac:picMkLst>
        </pc:picChg>
        <pc:picChg chg="del">
          <ac:chgData name="Song, JianJian" userId="21c957f8-d12c-45e3-b67f-864ab375890b" providerId="ADAL" clId="{B74C5FBB-ABEE-493D-B60A-3F22FA56E511}" dt="2020-10-15T15:28:38.282" v="701" actId="478"/>
          <ac:picMkLst>
            <pc:docMk/>
            <pc:sldMk cId="3510314949" sldId="689"/>
            <ac:picMk id="11" creationId="{00000000-0000-0000-0000-000000000000}"/>
          </ac:picMkLst>
        </pc:picChg>
        <pc:picChg chg="del">
          <ac:chgData name="Song, JianJian" userId="21c957f8-d12c-45e3-b67f-864ab375890b" providerId="ADAL" clId="{B74C5FBB-ABEE-493D-B60A-3F22FA56E511}" dt="2020-10-15T15:28:38.282" v="701" actId="478"/>
          <ac:picMkLst>
            <pc:docMk/>
            <pc:sldMk cId="3510314949" sldId="689"/>
            <ac:picMk id="12" creationId="{00000000-0000-0000-0000-000000000000}"/>
          </ac:picMkLst>
        </pc:picChg>
        <pc:picChg chg="del">
          <ac:chgData name="Song, JianJian" userId="21c957f8-d12c-45e3-b67f-864ab375890b" providerId="ADAL" clId="{B74C5FBB-ABEE-493D-B60A-3F22FA56E511}" dt="2020-10-15T15:28:38.282" v="701" actId="478"/>
          <ac:picMkLst>
            <pc:docMk/>
            <pc:sldMk cId="3510314949" sldId="689"/>
            <ac:picMk id="13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15:31:49.076" v="758" actId="1076"/>
          <ac:picMkLst>
            <pc:docMk/>
            <pc:sldMk cId="3510314949" sldId="689"/>
            <ac:picMk id="14" creationId="{BE4D57EB-D467-41A9-B298-DDEEEE2E1A81}"/>
          </ac:picMkLst>
        </pc:picChg>
        <pc:picChg chg="add del mod">
          <ac:chgData name="Song, JianJian" userId="21c957f8-d12c-45e3-b67f-864ab375890b" providerId="ADAL" clId="{B74C5FBB-ABEE-493D-B60A-3F22FA56E511}" dt="2020-10-15T15:31:15.469" v="716" actId="478"/>
          <ac:picMkLst>
            <pc:docMk/>
            <pc:sldMk cId="3510314949" sldId="689"/>
            <ac:picMk id="17" creationId="{73FEA86B-89BC-4C29-BFE7-ADEBF00FDDE9}"/>
          </ac:picMkLst>
        </pc:picChg>
        <pc:picChg chg="add mod">
          <ac:chgData name="Song, JianJian" userId="21c957f8-d12c-45e3-b67f-864ab375890b" providerId="ADAL" clId="{B74C5FBB-ABEE-493D-B60A-3F22FA56E511}" dt="2020-10-15T15:31:53.733" v="761" actId="1076"/>
          <ac:picMkLst>
            <pc:docMk/>
            <pc:sldMk cId="3510314949" sldId="689"/>
            <ac:picMk id="18" creationId="{4611B298-29A2-4E7B-A257-BCE127B3E979}"/>
          </ac:picMkLst>
        </pc:picChg>
        <pc:picChg chg="add mod">
          <ac:chgData name="Song, JianJian" userId="21c957f8-d12c-45e3-b67f-864ab375890b" providerId="ADAL" clId="{B74C5FBB-ABEE-493D-B60A-3F22FA56E511}" dt="2020-10-15T15:31:56.139" v="762" actId="1076"/>
          <ac:picMkLst>
            <pc:docMk/>
            <pc:sldMk cId="3510314949" sldId="689"/>
            <ac:picMk id="20" creationId="{88D53E57-7419-405C-9CBD-2DE49F51A20A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5:12:37.816" v="95" actId="1076"/>
        <pc:sldMkLst>
          <pc:docMk/>
          <pc:sldMk cId="456562181" sldId="690"/>
        </pc:sldMkLst>
        <pc:picChg chg="add del mod">
          <ac:chgData name="Song, JianJian" userId="21c957f8-d12c-45e3-b67f-864ab375890b" providerId="ADAL" clId="{B74C5FBB-ABEE-493D-B60A-3F22FA56E511}" dt="2020-10-15T05:12:34.457" v="93" actId="478"/>
          <ac:picMkLst>
            <pc:docMk/>
            <pc:sldMk cId="456562181" sldId="690"/>
            <ac:picMk id="4" creationId="{F490CE8C-8E4E-4270-ABB9-F66FF9E781E8}"/>
          </ac:picMkLst>
        </pc:picChg>
        <pc:picChg chg="add mod">
          <ac:chgData name="Song, JianJian" userId="21c957f8-d12c-45e3-b67f-864ab375890b" providerId="ADAL" clId="{B74C5FBB-ABEE-493D-B60A-3F22FA56E511}" dt="2020-10-15T05:12:37.816" v="95" actId="1076"/>
          <ac:picMkLst>
            <pc:docMk/>
            <pc:sldMk cId="456562181" sldId="690"/>
            <ac:picMk id="6" creationId="{DAE72BE2-1E9D-4E81-AC0A-8DE45DA0FCFB}"/>
          </ac:picMkLst>
        </pc:picChg>
        <pc:picChg chg="del">
          <ac:chgData name="Song, JianJian" userId="21c957f8-d12c-45e3-b67f-864ab375890b" providerId="ADAL" clId="{B74C5FBB-ABEE-493D-B60A-3F22FA56E511}" dt="2020-10-15T05:08:28.975" v="90" actId="478"/>
          <ac:picMkLst>
            <pc:docMk/>
            <pc:sldMk cId="456562181" sldId="690"/>
            <ac:picMk id="9" creationId="{00000000-0000-0000-0000-000000000000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4:33:43.096" v="89" actId="1076"/>
        <pc:sldMkLst>
          <pc:docMk/>
          <pc:sldMk cId="1680994452" sldId="691"/>
        </pc:sldMkLst>
        <pc:picChg chg="mod">
          <ac:chgData name="Song, JianJian" userId="21c957f8-d12c-45e3-b67f-864ab375890b" providerId="ADAL" clId="{B74C5FBB-ABEE-493D-B60A-3F22FA56E511}" dt="2020-10-15T04:33:40.954" v="88" actId="1076"/>
          <ac:picMkLst>
            <pc:docMk/>
            <pc:sldMk cId="1680994452" sldId="691"/>
            <ac:picMk id="2" creationId="{00000000-0000-0000-0000-000000000000}"/>
          </ac:picMkLst>
        </pc:picChg>
        <pc:picChg chg="add del mod">
          <ac:chgData name="Song, JianJian" userId="21c957f8-d12c-45e3-b67f-864ab375890b" providerId="ADAL" clId="{B74C5FBB-ABEE-493D-B60A-3F22FA56E511}" dt="2020-10-15T04:33:12.622" v="83" actId="22"/>
          <ac:picMkLst>
            <pc:docMk/>
            <pc:sldMk cId="1680994452" sldId="691"/>
            <ac:picMk id="4" creationId="{0751BF3C-5948-40A2-8C63-E2F833DE0025}"/>
          </ac:picMkLst>
        </pc:picChg>
        <pc:picChg chg="add del">
          <ac:chgData name="Song, JianJian" userId="21c957f8-d12c-45e3-b67f-864ab375890b" providerId="ADAL" clId="{B74C5FBB-ABEE-493D-B60A-3F22FA56E511}" dt="2020-10-15T04:33:36.446" v="86" actId="478"/>
          <ac:picMkLst>
            <pc:docMk/>
            <pc:sldMk cId="1680994452" sldId="691"/>
            <ac:picMk id="6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04:33:43.096" v="89" actId="1076"/>
          <ac:picMkLst>
            <pc:docMk/>
            <pc:sldMk cId="1680994452" sldId="691"/>
            <ac:picMk id="10" creationId="{95522ADC-C99A-4FD1-AB05-FC392E596634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5:34:43.139" v="205" actId="1076"/>
        <pc:sldMkLst>
          <pc:docMk/>
          <pc:sldMk cId="1631414298" sldId="692"/>
        </pc:sldMkLst>
        <pc:picChg chg="del">
          <ac:chgData name="Song, JianJian" userId="21c957f8-d12c-45e3-b67f-864ab375890b" providerId="ADAL" clId="{B74C5FBB-ABEE-493D-B60A-3F22FA56E511}" dt="2020-10-15T05:27:01.335" v="191" actId="478"/>
          <ac:picMkLst>
            <pc:docMk/>
            <pc:sldMk cId="1631414298" sldId="692"/>
            <ac:picMk id="4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05:34:40.560" v="204" actId="1076"/>
          <ac:picMkLst>
            <pc:docMk/>
            <pc:sldMk cId="1631414298" sldId="692"/>
            <ac:picMk id="5" creationId="{81EC7388-22AA-49A2-86CF-46BDF0BB9038}"/>
          </ac:picMkLst>
        </pc:picChg>
        <pc:picChg chg="del">
          <ac:chgData name="Song, JianJian" userId="21c957f8-d12c-45e3-b67f-864ab375890b" providerId="ADAL" clId="{B74C5FBB-ABEE-493D-B60A-3F22FA56E511}" dt="2020-10-15T05:34:18.342" v="198" actId="478"/>
          <ac:picMkLst>
            <pc:docMk/>
            <pc:sldMk cId="1631414298" sldId="692"/>
            <ac:picMk id="9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05:34:35.204" v="202" actId="14100"/>
          <ac:picMkLst>
            <pc:docMk/>
            <pc:sldMk cId="1631414298" sldId="692"/>
            <ac:picMk id="10" creationId="{1D286EF3-D00A-4D0D-BF48-5FFBBF8857E6}"/>
          </ac:picMkLst>
        </pc:picChg>
        <pc:picChg chg="mod">
          <ac:chgData name="Song, JianJian" userId="21c957f8-d12c-45e3-b67f-864ab375890b" providerId="ADAL" clId="{B74C5FBB-ABEE-493D-B60A-3F22FA56E511}" dt="2020-10-15T05:34:43.139" v="205" actId="1076"/>
          <ac:picMkLst>
            <pc:docMk/>
            <pc:sldMk cId="1631414298" sldId="692"/>
            <ac:picMk id="11" creationId="{00000000-0000-0000-0000-000000000000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5:50:34.789" v="238" actId="1076"/>
        <pc:sldMkLst>
          <pc:docMk/>
          <pc:sldMk cId="3533356827" sldId="693"/>
        </pc:sldMkLst>
        <pc:spChg chg="mod">
          <ac:chgData name="Song, JianJian" userId="21c957f8-d12c-45e3-b67f-864ab375890b" providerId="ADAL" clId="{B74C5FBB-ABEE-493D-B60A-3F22FA56E511}" dt="2020-10-15T05:35:05.237" v="219" actId="20577"/>
          <ac:spMkLst>
            <pc:docMk/>
            <pc:sldMk cId="3533356827" sldId="693"/>
            <ac:spMk id="481282" creationId="{00000000-0000-0000-0000-000000000000}"/>
          </ac:spMkLst>
        </pc:spChg>
        <pc:picChg chg="add del">
          <ac:chgData name="Song, JianJian" userId="21c957f8-d12c-45e3-b67f-864ab375890b" providerId="ADAL" clId="{B74C5FBB-ABEE-493D-B60A-3F22FA56E511}" dt="2020-10-15T05:50:21.725" v="232" actId="478"/>
          <ac:picMkLst>
            <pc:docMk/>
            <pc:sldMk cId="3533356827" sldId="693"/>
            <ac:picMk id="3" creationId="{00000000-0000-0000-0000-000000000000}"/>
          </ac:picMkLst>
        </pc:picChg>
        <pc:picChg chg="mod">
          <ac:chgData name="Song, JianJian" userId="21c957f8-d12c-45e3-b67f-864ab375890b" providerId="ADAL" clId="{B74C5FBB-ABEE-493D-B60A-3F22FA56E511}" dt="2020-10-15T05:50:32.105" v="237" actId="1076"/>
          <ac:picMkLst>
            <pc:docMk/>
            <pc:sldMk cId="3533356827" sldId="693"/>
            <ac:picMk id="4" creationId="{00000000-0000-0000-0000-000000000000}"/>
          </ac:picMkLst>
        </pc:picChg>
        <pc:picChg chg="add del mod">
          <ac:chgData name="Song, JianJian" userId="21c957f8-d12c-45e3-b67f-864ab375890b" providerId="ADAL" clId="{B74C5FBB-ABEE-493D-B60A-3F22FA56E511}" dt="2020-10-15T05:49:51.498" v="230" actId="22"/>
          <ac:picMkLst>
            <pc:docMk/>
            <pc:sldMk cId="3533356827" sldId="693"/>
            <ac:picMk id="5" creationId="{24D4DFE8-B3D4-4A45-BDDB-C2958CC4399F}"/>
          </ac:picMkLst>
        </pc:picChg>
        <pc:picChg chg="add mod">
          <ac:chgData name="Song, JianJian" userId="21c957f8-d12c-45e3-b67f-864ab375890b" providerId="ADAL" clId="{B74C5FBB-ABEE-493D-B60A-3F22FA56E511}" dt="2020-10-15T05:50:34.789" v="238" actId="1076"/>
          <ac:picMkLst>
            <pc:docMk/>
            <pc:sldMk cId="3533356827" sldId="693"/>
            <ac:picMk id="9" creationId="{C3476ACB-1233-47A9-ACE0-7232EC30F644}"/>
          </ac:picMkLst>
        </pc:picChg>
      </pc:sldChg>
      <pc:sldChg chg="delSp del mod">
        <pc:chgData name="Song, JianJian" userId="21c957f8-d12c-45e3-b67f-864ab375890b" providerId="ADAL" clId="{B74C5FBB-ABEE-493D-B60A-3F22FA56E511}" dt="2020-10-15T06:13:53.242" v="284" actId="47"/>
        <pc:sldMkLst>
          <pc:docMk/>
          <pc:sldMk cId="4207678565" sldId="721"/>
        </pc:sldMkLst>
        <pc:picChg chg="del">
          <ac:chgData name="Song, JianJian" userId="21c957f8-d12c-45e3-b67f-864ab375890b" providerId="ADAL" clId="{B74C5FBB-ABEE-493D-B60A-3F22FA56E511}" dt="2020-10-15T05:57:06.782" v="258" actId="478"/>
          <ac:picMkLst>
            <pc:docMk/>
            <pc:sldMk cId="4207678565" sldId="721"/>
            <ac:picMk id="6" creationId="{00000000-0000-0000-0000-000000000000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5:55:42.543" v="257" actId="20577"/>
        <pc:sldMkLst>
          <pc:docMk/>
          <pc:sldMk cId="3270966953" sldId="722"/>
        </pc:sldMkLst>
        <pc:spChg chg="mod">
          <ac:chgData name="Song, JianJian" userId="21c957f8-d12c-45e3-b67f-864ab375890b" providerId="ADAL" clId="{B74C5FBB-ABEE-493D-B60A-3F22FA56E511}" dt="2020-10-15T05:55:42.543" v="257" actId="20577"/>
          <ac:spMkLst>
            <pc:docMk/>
            <pc:sldMk cId="3270966953" sldId="722"/>
            <ac:spMk id="5" creationId="{00000000-0000-0000-0000-000000000000}"/>
          </ac:spMkLst>
        </pc:spChg>
        <pc:picChg chg="add mod">
          <ac:chgData name="Song, JianJian" userId="21c957f8-d12c-45e3-b67f-864ab375890b" providerId="ADAL" clId="{B74C5FBB-ABEE-493D-B60A-3F22FA56E511}" dt="2020-10-15T05:55:36.604" v="243" actId="1076"/>
          <ac:picMkLst>
            <pc:docMk/>
            <pc:sldMk cId="3270966953" sldId="722"/>
            <ac:picMk id="3" creationId="{2333946C-674F-457B-9C51-C7B209497C25}"/>
          </ac:picMkLst>
        </pc:picChg>
        <pc:picChg chg="del mod">
          <ac:chgData name="Song, JianJian" userId="21c957f8-d12c-45e3-b67f-864ab375890b" providerId="ADAL" clId="{B74C5FBB-ABEE-493D-B60A-3F22FA56E511}" dt="2020-10-15T05:55:33.426" v="242" actId="478"/>
          <ac:picMkLst>
            <pc:docMk/>
            <pc:sldMk cId="3270966953" sldId="722"/>
            <ac:picMk id="4" creationId="{00000000-0000-0000-0000-000000000000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15:36:20.861" v="794" actId="14100"/>
        <pc:sldMkLst>
          <pc:docMk/>
          <pc:sldMk cId="1352021302" sldId="725"/>
        </pc:sldMkLst>
        <pc:spChg chg="del">
          <ac:chgData name="Song, JianJian" userId="21c957f8-d12c-45e3-b67f-864ab375890b" providerId="ADAL" clId="{B74C5FBB-ABEE-493D-B60A-3F22FA56E511}" dt="2020-10-15T15:33:54.006" v="767" actId="478"/>
          <ac:spMkLst>
            <pc:docMk/>
            <pc:sldMk cId="1352021302" sldId="725"/>
            <ac:spMk id="9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15T15:33:54.006" v="767" actId="478"/>
          <ac:spMkLst>
            <pc:docMk/>
            <pc:sldMk cId="1352021302" sldId="725"/>
            <ac:spMk id="41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15T15:33:54.006" v="767" actId="478"/>
          <ac:spMkLst>
            <pc:docMk/>
            <pc:sldMk cId="1352021302" sldId="725"/>
            <ac:spMk id="42" creationId="{00000000-0000-0000-0000-000000000000}"/>
          </ac:spMkLst>
        </pc:spChg>
        <pc:picChg chg="del">
          <ac:chgData name="Song, JianJian" userId="21c957f8-d12c-45e3-b67f-864ab375890b" providerId="ADAL" clId="{B74C5FBB-ABEE-493D-B60A-3F22FA56E511}" dt="2020-10-15T06:03:57.587" v="259" actId="478"/>
          <ac:picMkLst>
            <pc:docMk/>
            <pc:sldMk cId="1352021302" sldId="725"/>
            <ac:picMk id="2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15:36:20.861" v="794" actId="14100"/>
          <ac:picMkLst>
            <pc:docMk/>
            <pc:sldMk cId="1352021302" sldId="725"/>
            <ac:picMk id="2" creationId="{AE6643F1-B76A-4CFF-8102-8DAEC04A18E5}"/>
          </ac:picMkLst>
        </pc:picChg>
        <pc:picChg chg="add mod">
          <ac:chgData name="Song, JianJian" userId="21c957f8-d12c-45e3-b67f-864ab375890b" providerId="ADAL" clId="{B74C5FBB-ABEE-493D-B60A-3F22FA56E511}" dt="2020-10-15T15:35:49.817" v="785" actId="1076"/>
          <ac:picMkLst>
            <pc:docMk/>
            <pc:sldMk cId="1352021302" sldId="725"/>
            <ac:picMk id="3" creationId="{CBCB3C6C-CF2D-404E-8340-7A109BE56C0B}"/>
          </ac:picMkLst>
        </pc:picChg>
        <pc:picChg chg="add del mod">
          <ac:chgData name="Song, JianJian" userId="21c957f8-d12c-45e3-b67f-864ab375890b" providerId="ADAL" clId="{B74C5FBB-ABEE-493D-B60A-3F22FA56E511}" dt="2020-10-15T15:33:48.358" v="765" actId="478"/>
          <ac:picMkLst>
            <pc:docMk/>
            <pc:sldMk cId="1352021302" sldId="725"/>
            <ac:picMk id="4" creationId="{FB607C87-5078-4A45-98BB-095AAAA11D14}"/>
          </ac:picMkLst>
        </pc:picChg>
        <pc:picChg chg="del mod">
          <ac:chgData name="Song, JianJian" userId="21c957f8-d12c-45e3-b67f-864ab375890b" providerId="ADAL" clId="{B74C5FBB-ABEE-493D-B60A-3F22FA56E511}" dt="2020-10-15T15:35:44.443" v="781" actId="478"/>
          <ac:picMkLst>
            <pc:docMk/>
            <pc:sldMk cId="1352021302" sldId="725"/>
            <ac:picMk id="8" creationId="{00000000-0000-0000-0000-000000000000}"/>
          </ac:picMkLst>
        </pc:picChg>
        <pc:picChg chg="del mod">
          <ac:chgData name="Song, JianJian" userId="21c957f8-d12c-45e3-b67f-864ab375890b" providerId="ADAL" clId="{B74C5FBB-ABEE-493D-B60A-3F22FA56E511}" dt="2020-10-15T15:35:45.068" v="782" actId="478"/>
          <ac:picMkLst>
            <pc:docMk/>
            <pc:sldMk cId="1352021302" sldId="725"/>
            <ac:picMk id="10" creationId="{00000000-0000-0000-0000-000000000000}"/>
          </ac:picMkLst>
        </pc:picChg>
      </pc:sldChg>
      <pc:sldChg chg="modSp mod">
        <pc:chgData name="Song, JianJian" userId="21c957f8-d12c-45e3-b67f-864ab375890b" providerId="ADAL" clId="{B74C5FBB-ABEE-493D-B60A-3F22FA56E511}" dt="2020-10-15T06:13:30.496" v="283" actId="20577"/>
        <pc:sldMkLst>
          <pc:docMk/>
          <pc:sldMk cId="3050270834" sldId="727"/>
        </pc:sldMkLst>
        <pc:spChg chg="mod">
          <ac:chgData name="Song, JianJian" userId="21c957f8-d12c-45e3-b67f-864ab375890b" providerId="ADAL" clId="{B74C5FBB-ABEE-493D-B60A-3F22FA56E511}" dt="2020-10-15T06:13:30.496" v="283" actId="20577"/>
          <ac:spMkLst>
            <pc:docMk/>
            <pc:sldMk cId="3050270834" sldId="727"/>
            <ac:spMk id="7" creationId="{00000000-0000-0000-0000-000000000000}"/>
          </ac:spMkLst>
        </pc:spChg>
      </pc:sldChg>
      <pc:sldChg chg="addSp delSp modSp mod">
        <pc:chgData name="Song, JianJian" userId="21c957f8-d12c-45e3-b67f-864ab375890b" providerId="ADAL" clId="{B74C5FBB-ABEE-493D-B60A-3F22FA56E511}" dt="2020-10-15T04:30:55.405" v="76" actId="167"/>
        <pc:sldMkLst>
          <pc:docMk/>
          <pc:sldMk cId="726592385" sldId="729"/>
        </pc:sldMkLst>
        <pc:picChg chg="mod">
          <ac:chgData name="Song, JianJian" userId="21c957f8-d12c-45e3-b67f-864ab375890b" providerId="ADAL" clId="{B74C5FBB-ABEE-493D-B60A-3F22FA56E511}" dt="2020-10-15T04:29:48.067" v="72" actId="1076"/>
          <ac:picMkLst>
            <pc:docMk/>
            <pc:sldMk cId="726592385" sldId="729"/>
            <ac:picMk id="2" creationId="{00000000-0000-0000-0000-000000000000}"/>
          </ac:picMkLst>
        </pc:picChg>
        <pc:picChg chg="add mod ord">
          <ac:chgData name="Song, JianJian" userId="21c957f8-d12c-45e3-b67f-864ab375890b" providerId="ADAL" clId="{B74C5FBB-ABEE-493D-B60A-3F22FA56E511}" dt="2020-10-15T04:30:55.405" v="76" actId="167"/>
          <ac:picMkLst>
            <pc:docMk/>
            <pc:sldMk cId="726592385" sldId="729"/>
            <ac:picMk id="5" creationId="{D74FB63A-1C25-48EE-9A90-8BE722A83ACB}"/>
          </ac:picMkLst>
        </pc:picChg>
        <pc:picChg chg="del">
          <ac:chgData name="Song, JianJian" userId="21c957f8-d12c-45e3-b67f-864ab375890b" providerId="ADAL" clId="{B74C5FBB-ABEE-493D-B60A-3F22FA56E511}" dt="2020-10-15T04:30:48.323" v="73" actId="478"/>
          <ac:picMkLst>
            <pc:docMk/>
            <pc:sldMk cId="726592385" sldId="729"/>
            <ac:picMk id="9" creationId="{00000000-0000-0000-0000-000000000000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6:12:19.533" v="275" actId="1076"/>
        <pc:sldMkLst>
          <pc:docMk/>
          <pc:sldMk cId="1043388185" sldId="730"/>
        </pc:sldMkLst>
        <pc:spChg chg="mod">
          <ac:chgData name="Song, JianJian" userId="21c957f8-d12c-45e3-b67f-864ab375890b" providerId="ADAL" clId="{B74C5FBB-ABEE-493D-B60A-3F22FA56E511}" dt="2020-10-15T06:12:05.569" v="272" actId="1076"/>
          <ac:spMkLst>
            <pc:docMk/>
            <pc:sldMk cId="1043388185" sldId="730"/>
            <ac:spMk id="41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15T06:12:16.505" v="274" actId="1076"/>
          <ac:spMkLst>
            <pc:docMk/>
            <pc:sldMk cId="1043388185" sldId="730"/>
            <ac:spMk id="42" creationId="{00000000-0000-0000-0000-000000000000}"/>
          </ac:spMkLst>
        </pc:spChg>
        <pc:picChg chg="add del mod">
          <ac:chgData name="Song, JianJian" userId="21c957f8-d12c-45e3-b67f-864ab375890b" providerId="ADAL" clId="{B74C5FBB-ABEE-493D-B60A-3F22FA56E511}" dt="2020-10-15T06:11:32.939" v="266" actId="478"/>
          <ac:picMkLst>
            <pc:docMk/>
            <pc:sldMk cId="1043388185" sldId="730"/>
            <ac:picMk id="3" creationId="{37DA8585-ADFF-4028-84B5-49DE287C4A4F}"/>
          </ac:picMkLst>
        </pc:picChg>
        <pc:picChg chg="add mod">
          <ac:chgData name="Song, JianJian" userId="21c957f8-d12c-45e3-b67f-864ab375890b" providerId="ADAL" clId="{B74C5FBB-ABEE-493D-B60A-3F22FA56E511}" dt="2020-10-15T06:12:19.533" v="275" actId="1076"/>
          <ac:picMkLst>
            <pc:docMk/>
            <pc:sldMk cId="1043388185" sldId="730"/>
            <ac:picMk id="5" creationId="{16B5438A-1B0B-4B30-9130-39484C3CA0D1}"/>
          </ac:picMkLst>
        </pc:picChg>
        <pc:picChg chg="del">
          <ac:chgData name="Song, JianJian" userId="21c957f8-d12c-45e3-b67f-864ab375890b" providerId="ADAL" clId="{B74C5FBB-ABEE-493D-B60A-3F22FA56E511}" dt="2020-10-15T06:11:36.694" v="268" actId="478"/>
          <ac:picMkLst>
            <pc:docMk/>
            <pc:sldMk cId="1043388185" sldId="730"/>
            <ac:picMk id="8" creationId="{00000000-0000-0000-0000-000000000000}"/>
          </ac:picMkLst>
        </pc:picChg>
      </pc:sldChg>
      <pc:sldChg chg="addSp delSp modSp mod">
        <pc:chgData name="Song, JianJian" userId="21c957f8-d12c-45e3-b67f-864ab375890b" providerId="ADAL" clId="{B74C5FBB-ABEE-493D-B60A-3F22FA56E511}" dt="2020-10-15T04:29:40.497" v="71" actId="167"/>
        <pc:sldMkLst>
          <pc:docMk/>
          <pc:sldMk cId="3982767785" sldId="735"/>
        </pc:sldMkLst>
        <pc:picChg chg="del">
          <ac:chgData name="Song, JianJian" userId="21c957f8-d12c-45e3-b67f-864ab375890b" providerId="ADAL" clId="{B74C5FBB-ABEE-493D-B60A-3F22FA56E511}" dt="2020-10-15T04:09:45.514" v="62" actId="478"/>
          <ac:picMkLst>
            <pc:docMk/>
            <pc:sldMk cId="3982767785" sldId="735"/>
            <ac:picMk id="2" creationId="{748C4AF7-E113-453C-8B2C-68A45EE67BD1}"/>
          </ac:picMkLst>
        </pc:picChg>
        <pc:picChg chg="add mod">
          <ac:chgData name="Song, JianJian" userId="21c957f8-d12c-45e3-b67f-864ab375890b" providerId="ADAL" clId="{B74C5FBB-ABEE-493D-B60A-3F22FA56E511}" dt="2020-10-15T04:09:58.009" v="67" actId="1076"/>
          <ac:picMkLst>
            <pc:docMk/>
            <pc:sldMk cId="3982767785" sldId="735"/>
            <ac:picMk id="5" creationId="{45A38792-3938-4405-8F4B-E310E0A8D37B}"/>
          </ac:picMkLst>
        </pc:picChg>
        <pc:picChg chg="del">
          <ac:chgData name="Song, JianJian" userId="21c957f8-d12c-45e3-b67f-864ab375890b" providerId="ADAL" clId="{B74C5FBB-ABEE-493D-B60A-3F22FA56E511}" dt="2020-10-15T04:29:29.535" v="68" actId="478"/>
          <ac:picMkLst>
            <pc:docMk/>
            <pc:sldMk cId="3982767785" sldId="735"/>
            <ac:picMk id="6" creationId="{A97D8960-1708-41E5-9040-C88DEA43BF21}"/>
          </ac:picMkLst>
        </pc:picChg>
        <pc:picChg chg="add mod ord">
          <ac:chgData name="Song, JianJian" userId="21c957f8-d12c-45e3-b67f-864ab375890b" providerId="ADAL" clId="{B74C5FBB-ABEE-493D-B60A-3F22FA56E511}" dt="2020-10-15T04:29:40.497" v="71" actId="167"/>
          <ac:picMkLst>
            <pc:docMk/>
            <pc:sldMk cId="3982767785" sldId="735"/>
            <ac:picMk id="10" creationId="{1A008A05-2A0E-4661-860D-515F045FC03A}"/>
          </ac:picMkLst>
        </pc:picChg>
      </pc:sldChg>
      <pc:sldChg chg="modSp mod">
        <pc:chgData name="Song, JianJian" userId="21c957f8-d12c-45e3-b67f-864ab375890b" providerId="ADAL" clId="{B74C5FBB-ABEE-493D-B60A-3F22FA56E511}" dt="2020-10-15T06:26:37.097" v="393" actId="20577"/>
        <pc:sldMkLst>
          <pc:docMk/>
          <pc:sldMk cId="1979880948" sldId="739"/>
        </pc:sldMkLst>
        <pc:spChg chg="mod">
          <ac:chgData name="Song, JianJian" userId="21c957f8-d12c-45e3-b67f-864ab375890b" providerId="ADAL" clId="{B74C5FBB-ABEE-493D-B60A-3F22FA56E511}" dt="2020-10-15T06:26:37.097" v="393" actId="20577"/>
          <ac:spMkLst>
            <pc:docMk/>
            <pc:sldMk cId="1979880948" sldId="739"/>
            <ac:spMk id="9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15T05:23:34.771" v="124" actId="20577"/>
          <ac:spMkLst>
            <pc:docMk/>
            <pc:sldMk cId="1979880948" sldId="739"/>
            <ac:spMk id="481282" creationId="{00000000-0000-0000-0000-000000000000}"/>
          </ac:spMkLst>
        </pc:spChg>
      </pc:sldChg>
      <pc:sldChg chg="addSp delSp modSp mod">
        <pc:chgData name="Song, JianJian" userId="21c957f8-d12c-45e3-b67f-864ab375890b" providerId="ADAL" clId="{B74C5FBB-ABEE-493D-B60A-3F22FA56E511}" dt="2020-10-21T04:37:15.031" v="1088" actId="20577"/>
        <pc:sldMkLst>
          <pc:docMk/>
          <pc:sldMk cId="3463067504" sldId="741"/>
        </pc:sldMkLst>
        <pc:spChg chg="del">
          <ac:chgData name="Song, JianJian" userId="21c957f8-d12c-45e3-b67f-864ab375890b" providerId="ADAL" clId="{B74C5FBB-ABEE-493D-B60A-3F22FA56E511}" dt="2020-10-21T03:59:08.159" v="850" actId="478"/>
          <ac:spMkLst>
            <pc:docMk/>
            <pc:sldMk cId="3463067504" sldId="741"/>
            <ac:spMk id="15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43" creationId="{C0BA9938-1D7C-4BFC-BA7D-B67D4544B0FE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44" creationId="{2B70AF6F-49C5-425D-B1F0-F82D5AAE8A26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45" creationId="{BDB65F4A-2D25-442E-8F96-81EB0FDE934D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47" creationId="{20C52606-5874-4B2A-B5B5-2C8FC48EEAB5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48" creationId="{E83DD251-E73E-4353-976C-B90AC94896D6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49" creationId="{A2053946-4993-4CCC-ABE6-4EBE424613CE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0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1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2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4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5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6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57" creationId="{84606819-8EF1-4DCE-ADA9-50C56B1F471C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58" creationId="{DE551908-1195-4090-957B-ED54D7C6816B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59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60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61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63" creationId="{62BDAACF-2398-48B3-B202-4B4BF2319211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67" creationId="{C4DB532F-FB1F-48EA-B761-3DEB1DAF1D3F}"/>
          </ac:spMkLst>
        </pc:spChg>
        <pc:spChg chg="del mod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68" creationId="{00000000-0000-0000-0000-000000000000}"/>
          </ac:spMkLst>
        </pc:spChg>
        <pc:spChg chg="del mod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71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75" creationId="{BBC21622-E574-4960-8956-E19712E658AE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77" creationId="{83CC2D75-1AD1-446E-B049-1FBE1A56C86A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78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79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82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83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84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85" creationId="{E7D67890-2229-49A2-88BD-6397D34E6C6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88" creationId="{651F17E3-3C9B-44AD-AD85-4C5D5E609D7B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89" creationId="{D2A3A945-6A0F-4953-B943-A418E6831D31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91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92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93" creationId="{4E20DCAC-3F00-4396-87C4-CD0AE5055A33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94" creationId="{A6B06D0E-B333-48DE-81E7-F1E7DE537E32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95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96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97" creationId="{0D6BB68B-D910-4F85-BE82-03D12865015E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100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101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03" creationId="{D3BE4917-4BF3-4AAB-AD61-C2E46EFE98C3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04" creationId="{22CB1B15-D5EB-43F8-B055-E0C4B496DC2B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105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3:59:04.233" v="849" actId="478"/>
          <ac:spMkLst>
            <pc:docMk/>
            <pc:sldMk cId="3463067504" sldId="741"/>
            <ac:spMk id="108" creationId="{00000000-0000-0000-0000-000000000000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11" creationId="{2D45B052-2120-4A1B-A3CC-3BFDF02E5A1D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14" creationId="{7A62E4A4-6B7D-4233-8304-E8B3EF6F90E2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16" creationId="{14B18AD1-2481-4633-B872-63D289B2D629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17" creationId="{DD155F1E-6D8F-4FBD-A7CC-E7DD5ACCA6C1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18" creationId="{3E2BAB15-E425-4161-B888-9D805959C748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19" creationId="{EB9A25A4-73F7-4191-96A9-76DCEE91EDFB}"/>
          </ac:spMkLst>
        </pc:spChg>
        <pc:spChg chg="add del mod">
          <ac:chgData name="Song, JianJian" userId="21c957f8-d12c-45e3-b67f-864ab375890b" providerId="ADAL" clId="{B74C5FBB-ABEE-493D-B60A-3F22FA56E511}" dt="2020-10-21T04:05:01.010" v="852" actId="478"/>
          <ac:spMkLst>
            <pc:docMk/>
            <pc:sldMk cId="3463067504" sldId="741"/>
            <ac:spMk id="121" creationId="{BDB5FA28-201F-438C-8CFA-B2CFF7D009E1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2" creationId="{56DFB6CF-CD23-4624-BF51-843DED5F6F4B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3" creationId="{5FB3C5DF-62CE-4D1C-8626-4393CDAD27AC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4" creationId="{B598AECA-8CE6-4FEB-A52E-BDFE9A2A9AB0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6" creationId="{29B0E1E0-34BF-4717-86FC-50AEE3BF3D2F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7" creationId="{2DEA2C98-573B-49A6-823C-C710A102968A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8" creationId="{45510BE5-5516-465B-B069-C0CC9E951EEB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29" creationId="{73347402-CC0D-444D-AAB9-DC8E24D1655F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30" creationId="{E563BF42-49DB-4E02-ADBE-775BCC704341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31" creationId="{10E85E9E-2597-4096-87EB-2F8BC6D83999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34" creationId="{F5759722-1A7C-42C8-8D5C-C5407E35232F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37" creationId="{E9668C8A-804E-4ECF-AFF0-28A99A1F34D8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39" creationId="{8248EB6B-E24B-44BA-8C5C-3DF3CC26F126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0" creationId="{B23FDEB7-4C16-490D-9710-9B74340D2E1B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3" creationId="{22C74493-2F12-4A5E-A9A7-EDE642A277A0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4" creationId="{413AC9A5-EA30-4204-80ED-2EDC6B2923C6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5" creationId="{27A9ADC5-5332-48DB-9090-09CFF3571B11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6" creationId="{07287F5C-6083-4997-8597-88D63D64E1EE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7" creationId="{4C807503-D887-4568-B10B-8087A83B0347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49" creationId="{C924FACB-7B73-4BFB-AC3E-3A593BBCAA94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50" creationId="{F246D78C-87F1-456D-809F-73FE44DAD75C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52" creationId="{47F55B44-0E20-4E83-A089-A3A13B311DE1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55" creationId="{38A6F5ED-CB6E-437D-81DA-3E74975F8449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57" creationId="{4E648872-D116-4FFA-8138-BA050C1E4AB9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58" creationId="{5C2D3F0B-EA50-47EB-BB64-8FF4DB24CF55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59" creationId="{9CB873A1-CB4C-43F3-AFE7-B8C26794F422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60" creationId="{13866574-B55B-481B-8C5A-27C1C1259457}"/>
          </ac:spMkLst>
        </pc:spChg>
        <pc:spChg chg="add mod">
          <ac:chgData name="Song, JianJian" userId="21c957f8-d12c-45e3-b67f-864ab375890b" providerId="ADAL" clId="{B74C5FBB-ABEE-493D-B60A-3F22FA56E511}" dt="2020-10-21T04:05:02.310" v="853"/>
          <ac:spMkLst>
            <pc:docMk/>
            <pc:sldMk cId="3463067504" sldId="741"/>
            <ac:spMk id="162" creationId="{D61C33DE-BF1E-492B-8892-316568DA5642}"/>
          </ac:spMkLst>
        </pc:spChg>
        <pc:spChg chg="mod">
          <ac:chgData name="Song, JianJian" userId="21c957f8-d12c-45e3-b67f-864ab375890b" providerId="ADAL" clId="{B74C5FBB-ABEE-493D-B60A-3F22FA56E511}" dt="2020-10-21T04:37:15.031" v="1088" actId="20577"/>
          <ac:spMkLst>
            <pc:docMk/>
            <pc:sldMk cId="3463067504" sldId="74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B74C5FBB-ABEE-493D-B60A-3F22FA56E511}" dt="2020-10-21T03:59:04.233" v="849" actId="478"/>
          <ac:inkMkLst>
            <pc:docMk/>
            <pc:sldMk cId="3463067504" sldId="741"/>
            <ac:inkMk id="2" creationId="{C6CD4F7D-6ECF-4C99-8E8A-894B2C33DE91}"/>
          </ac:inkMkLst>
        </pc:ink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46" creationId="{20476C9D-0303-44DD-87CA-BA258CC27F8C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53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62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64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65" creationId="{1AFE0D1D-6699-46F0-B555-AC36243A096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66" creationId="{C1869667-3814-4066-A54E-B0C58F01AA06}"/>
          </ac:cxnSpMkLst>
        </pc:cxnChg>
        <pc:cxnChg chg="del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69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70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72" creationId="{579FF41C-82BB-4EB0-8101-FA71DE8B80D1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73" creationId="{B3DD1E84-D120-4D32-AF35-299BAFCF46DA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74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76" creationId="{3593A00F-0A8A-496E-BE8A-64C41A36AA98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80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81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86" creationId="{9D7A4760-A905-43D4-A966-B44DA230D963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87" creationId="{D4E3D769-3408-4DA9-9B7B-A8D1A983D415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90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98" creationId="{764FFB6E-CDD3-4117-BA08-60886685456C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99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102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106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107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109" creationId="{7EEC0AE5-E8CF-4A28-8CED-0B2F552D24A4}"/>
          </ac:cxnSpMkLst>
        </pc:cxnChg>
        <pc:cxnChg chg="del mod">
          <ac:chgData name="Song, JianJian" userId="21c957f8-d12c-45e3-b67f-864ab375890b" providerId="ADAL" clId="{B74C5FBB-ABEE-493D-B60A-3F22FA56E511}" dt="2020-10-21T03:59:04.233" v="849" actId="478"/>
          <ac:cxnSpMkLst>
            <pc:docMk/>
            <pc:sldMk cId="3463067504" sldId="741"/>
            <ac:cxnSpMk id="110" creationId="{00000000-0000-0000-0000-000000000000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112" creationId="{AEE98B2C-682C-4F87-B376-D9D26265D13A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113" creationId="{876ED542-3A04-49E2-82F0-8FEA378F870F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115" creationId="{667B6AAA-6BCA-4296-9FA7-D5E69E12E8D6}"/>
          </ac:cxnSpMkLst>
        </pc:cxnChg>
        <pc:cxnChg chg="add del mod">
          <ac:chgData name="Song, JianJian" userId="21c957f8-d12c-45e3-b67f-864ab375890b" providerId="ADAL" clId="{B74C5FBB-ABEE-493D-B60A-3F22FA56E511}" dt="2020-10-21T04:05:01.010" v="852" actId="478"/>
          <ac:cxnSpMkLst>
            <pc:docMk/>
            <pc:sldMk cId="3463067504" sldId="741"/>
            <ac:cxnSpMk id="120" creationId="{A1DBE9D9-3844-4688-99C3-FED2662A05E6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25" creationId="{96B392C6-1B8E-439E-8F61-97285D23692E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32" creationId="{ABE5EB07-5973-4BB4-A65C-A4DDC909CE9C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33" creationId="{DDB6B699-B767-4D5A-AAAC-4DFA6515D72A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35" creationId="{BDC16FE2-5C0A-4C39-82A1-DA93F2100312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36" creationId="{16F4A082-814B-4034-AB2F-DA8A3642DFF6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38" creationId="{719FDE65-4CE3-49DB-AAFE-2F5B584ECBA4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41" creationId="{C9D0BAD8-DC2E-44CF-AB67-558E588FACB8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42" creationId="{3DB07ACD-D738-4078-82E2-5403985360A6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48" creationId="{6BED7291-F40D-498F-9FCF-782EDD64567F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51" creationId="{0EC083F7-1DC2-423F-8B60-63144E09825B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53" creationId="{D6333D64-98B3-4CB3-8396-C97555E18F46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54" creationId="{109731C1-42E1-4828-A2C0-853A40D91699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56" creationId="{EA33A0A4-0547-45DC-BAEE-2BAF10E4C7E7}"/>
          </ac:cxnSpMkLst>
        </pc:cxnChg>
        <pc:cxnChg chg="add mod">
          <ac:chgData name="Song, JianJian" userId="21c957f8-d12c-45e3-b67f-864ab375890b" providerId="ADAL" clId="{B74C5FBB-ABEE-493D-B60A-3F22FA56E511}" dt="2020-10-21T04:05:02.310" v="853"/>
          <ac:cxnSpMkLst>
            <pc:docMk/>
            <pc:sldMk cId="3463067504" sldId="741"/>
            <ac:cxnSpMk id="161" creationId="{7EAA9BE5-1126-452F-B14C-8DAF10D74396}"/>
          </ac:cxnSpMkLst>
        </pc:cxnChg>
      </pc:sldChg>
      <pc:sldChg chg="modSp mod">
        <pc:chgData name="Song, JianJian" userId="21c957f8-d12c-45e3-b67f-864ab375890b" providerId="ADAL" clId="{B74C5FBB-ABEE-493D-B60A-3F22FA56E511}" dt="2020-10-21T04:37:25.802" v="1111" actId="20577"/>
        <pc:sldMkLst>
          <pc:docMk/>
          <pc:sldMk cId="545625298" sldId="742"/>
        </pc:sldMkLst>
        <pc:spChg chg="mod">
          <ac:chgData name="Song, JianJian" userId="21c957f8-d12c-45e3-b67f-864ab375890b" providerId="ADAL" clId="{B74C5FBB-ABEE-493D-B60A-3F22FA56E511}" dt="2020-10-21T04:05:57.335" v="948" actId="20577"/>
          <ac:spMkLst>
            <pc:docMk/>
            <pc:sldMk cId="545625298" sldId="742"/>
            <ac:spMk id="9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21T04:05:36.297" v="894" actId="20577"/>
          <ac:spMkLst>
            <pc:docMk/>
            <pc:sldMk cId="545625298" sldId="742"/>
            <ac:spMk id="30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21T04:05:27.934" v="880" actId="20577"/>
          <ac:spMkLst>
            <pc:docMk/>
            <pc:sldMk cId="545625298" sldId="742"/>
            <ac:spMk id="97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21T04:05:20.464" v="866" actId="20577"/>
          <ac:spMkLst>
            <pc:docMk/>
            <pc:sldMk cId="545625298" sldId="742"/>
            <ac:spMk id="162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21T04:37:25.802" v="1111" actId="20577"/>
          <ac:spMkLst>
            <pc:docMk/>
            <pc:sldMk cId="545625298" sldId="742"/>
            <ac:spMk id="481282" creationId="{00000000-0000-0000-0000-000000000000}"/>
          </ac:spMkLst>
        </pc:spChg>
      </pc:sldChg>
      <pc:sldChg chg="delSp modSp add mod">
        <pc:chgData name="Song, JianJian" userId="21c957f8-d12c-45e3-b67f-864ab375890b" providerId="ADAL" clId="{B74C5FBB-ABEE-493D-B60A-3F22FA56E511}" dt="2020-10-15T05:25:42.907" v="190" actId="6549"/>
        <pc:sldMkLst>
          <pc:docMk/>
          <pc:sldMk cId="3665911416" sldId="745"/>
        </pc:sldMkLst>
        <pc:spChg chg="mod">
          <ac:chgData name="Song, JianJian" userId="21c957f8-d12c-45e3-b67f-864ab375890b" providerId="ADAL" clId="{B74C5FBB-ABEE-493D-B60A-3F22FA56E511}" dt="2020-10-15T05:25:42.907" v="190" actId="6549"/>
          <ac:spMkLst>
            <pc:docMk/>
            <pc:sldMk cId="3665911416" sldId="745"/>
            <ac:spMk id="9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15T05:24:04.273" v="162" actId="20577"/>
          <ac:spMkLst>
            <pc:docMk/>
            <pc:sldMk cId="3665911416" sldId="745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B74C5FBB-ABEE-493D-B60A-3F22FA56E511}" dt="2020-10-15T05:23:18.968" v="105" actId="478"/>
          <ac:picMkLst>
            <pc:docMk/>
            <pc:sldMk cId="3665911416" sldId="745"/>
            <ac:picMk id="10" creationId="{00000000-0000-0000-0000-000000000000}"/>
          </ac:picMkLst>
        </pc:picChg>
      </pc:sldChg>
      <pc:sldChg chg="addSp delSp modSp add mod">
        <pc:chgData name="Song, JianJian" userId="21c957f8-d12c-45e3-b67f-864ab375890b" providerId="ADAL" clId="{B74C5FBB-ABEE-493D-B60A-3F22FA56E511}" dt="2020-10-15T06:25:31.967" v="388" actId="20577"/>
        <pc:sldMkLst>
          <pc:docMk/>
          <pc:sldMk cId="4084783632" sldId="746"/>
        </pc:sldMkLst>
        <pc:spChg chg="del">
          <ac:chgData name="Song, JianJian" userId="21c957f8-d12c-45e3-b67f-864ab375890b" providerId="ADAL" clId="{B74C5FBB-ABEE-493D-B60A-3F22FA56E511}" dt="2020-10-15T06:14:11.712" v="286" actId="478"/>
          <ac:spMkLst>
            <pc:docMk/>
            <pc:sldMk cId="4084783632" sldId="746"/>
            <ac:spMk id="7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15T06:25:31.967" v="388" actId="20577"/>
          <ac:spMkLst>
            <pc:docMk/>
            <pc:sldMk cId="4084783632" sldId="746"/>
            <ac:spMk id="481282" creationId="{00000000-0000-0000-0000-000000000000}"/>
          </ac:spMkLst>
        </pc:spChg>
        <pc:picChg chg="add mod">
          <ac:chgData name="Song, JianJian" userId="21c957f8-d12c-45e3-b67f-864ab375890b" providerId="ADAL" clId="{B74C5FBB-ABEE-493D-B60A-3F22FA56E511}" dt="2020-10-15T06:25:11.391" v="366" actId="1076"/>
          <ac:picMkLst>
            <pc:docMk/>
            <pc:sldMk cId="4084783632" sldId="746"/>
            <ac:picMk id="3" creationId="{33292A14-A68B-42F5-AA30-B9E8EF603D06}"/>
          </ac:picMkLst>
        </pc:picChg>
        <pc:picChg chg="add mod">
          <ac:chgData name="Song, JianJian" userId="21c957f8-d12c-45e3-b67f-864ab375890b" providerId="ADAL" clId="{B74C5FBB-ABEE-493D-B60A-3F22FA56E511}" dt="2020-10-15T06:25:13.885" v="367" actId="1076"/>
          <ac:picMkLst>
            <pc:docMk/>
            <pc:sldMk cId="4084783632" sldId="746"/>
            <ac:picMk id="5" creationId="{C37E78F1-676B-4FFE-BB0B-20038946164A}"/>
          </ac:picMkLst>
        </pc:picChg>
        <pc:picChg chg="del">
          <ac:chgData name="Song, JianJian" userId="21c957f8-d12c-45e3-b67f-864ab375890b" providerId="ADAL" clId="{B74C5FBB-ABEE-493D-B60A-3F22FA56E511}" dt="2020-10-15T06:14:13.486" v="287" actId="478"/>
          <ac:picMkLst>
            <pc:docMk/>
            <pc:sldMk cId="4084783632" sldId="746"/>
            <ac:picMk id="6" creationId="{00000000-0000-0000-0000-000000000000}"/>
          </ac:picMkLst>
        </pc:picChg>
        <pc:picChg chg="del">
          <ac:chgData name="Song, JianJian" userId="21c957f8-d12c-45e3-b67f-864ab375890b" providerId="ADAL" clId="{B74C5FBB-ABEE-493D-B60A-3F22FA56E511}" dt="2020-10-15T06:14:15.104" v="288" actId="478"/>
          <ac:picMkLst>
            <pc:docMk/>
            <pc:sldMk cId="4084783632" sldId="746"/>
            <ac:picMk id="8" creationId="{00000000-0000-0000-0000-000000000000}"/>
          </ac:picMkLst>
        </pc:picChg>
        <pc:picChg chg="add mod">
          <ac:chgData name="Song, JianJian" userId="21c957f8-d12c-45e3-b67f-864ab375890b" providerId="ADAL" clId="{B74C5FBB-ABEE-493D-B60A-3F22FA56E511}" dt="2020-10-15T06:25:19.902" v="368" actId="1076"/>
          <ac:picMkLst>
            <pc:docMk/>
            <pc:sldMk cId="4084783632" sldId="746"/>
            <ac:picMk id="10" creationId="{0CB56C02-3222-4450-B847-1CCF8567F8CC}"/>
          </ac:picMkLst>
        </pc:picChg>
      </pc:sldChg>
      <pc:sldChg chg="addSp delSp modSp add mod">
        <pc:chgData name="Song, JianJian" userId="21c957f8-d12c-45e3-b67f-864ab375890b" providerId="ADAL" clId="{B74C5FBB-ABEE-493D-B60A-3F22FA56E511}" dt="2020-10-15T06:35:16.746" v="564" actId="20577"/>
        <pc:sldMkLst>
          <pc:docMk/>
          <pc:sldMk cId="3750052257" sldId="747"/>
        </pc:sldMkLst>
        <pc:spChg chg="add mod">
          <ac:chgData name="Song, JianJian" userId="21c957f8-d12c-45e3-b67f-864ab375890b" providerId="ADAL" clId="{B74C5FBB-ABEE-493D-B60A-3F22FA56E511}" dt="2020-10-15T06:34:03.887" v="515" actId="1076"/>
          <ac:spMkLst>
            <pc:docMk/>
            <pc:sldMk cId="3750052257" sldId="747"/>
            <ac:spMk id="9" creationId="{88977700-3744-46E8-AB76-1363654E4113}"/>
          </ac:spMkLst>
        </pc:spChg>
        <pc:spChg chg="mod">
          <ac:chgData name="Song, JianJian" userId="21c957f8-d12c-45e3-b67f-864ab375890b" providerId="ADAL" clId="{B74C5FBB-ABEE-493D-B60A-3F22FA56E511}" dt="2020-10-15T06:35:16.746" v="564" actId="20577"/>
          <ac:spMkLst>
            <pc:docMk/>
            <pc:sldMk cId="3750052257" sldId="747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B74C5FBB-ABEE-493D-B60A-3F22FA56E511}" dt="2020-10-15T06:27:58.802" v="445" actId="478"/>
          <ac:picMkLst>
            <pc:docMk/>
            <pc:sldMk cId="3750052257" sldId="747"/>
            <ac:picMk id="3" creationId="{33292A14-A68B-42F5-AA30-B9E8EF603D06}"/>
          </ac:picMkLst>
        </pc:picChg>
        <pc:picChg chg="add del mod">
          <ac:chgData name="Song, JianJian" userId="21c957f8-d12c-45e3-b67f-864ab375890b" providerId="ADAL" clId="{B74C5FBB-ABEE-493D-B60A-3F22FA56E511}" dt="2020-10-15T06:30:52.417" v="457" actId="478"/>
          <ac:picMkLst>
            <pc:docMk/>
            <pc:sldMk cId="3750052257" sldId="747"/>
            <ac:picMk id="4" creationId="{E2771B9A-B1F5-414A-95A7-0BDE39995D29}"/>
          </ac:picMkLst>
        </pc:picChg>
        <pc:picChg chg="del">
          <ac:chgData name="Song, JianJian" userId="21c957f8-d12c-45e3-b67f-864ab375890b" providerId="ADAL" clId="{B74C5FBB-ABEE-493D-B60A-3F22FA56E511}" dt="2020-10-15T06:28:02.320" v="447" actId="478"/>
          <ac:picMkLst>
            <pc:docMk/>
            <pc:sldMk cId="3750052257" sldId="747"/>
            <ac:picMk id="5" creationId="{C37E78F1-676B-4FFE-BB0B-20038946164A}"/>
          </ac:picMkLst>
        </pc:picChg>
        <pc:picChg chg="add mod">
          <ac:chgData name="Song, JianJian" userId="21c957f8-d12c-45e3-b67f-864ab375890b" providerId="ADAL" clId="{B74C5FBB-ABEE-493D-B60A-3F22FA56E511}" dt="2020-10-15T06:33:26.628" v="494" actId="14100"/>
          <ac:picMkLst>
            <pc:docMk/>
            <pc:sldMk cId="3750052257" sldId="747"/>
            <ac:picMk id="6" creationId="{FB33CD93-EE8E-4A94-ADDB-901D53331D75}"/>
          </ac:picMkLst>
        </pc:picChg>
        <pc:picChg chg="add mod">
          <ac:chgData name="Song, JianJian" userId="21c957f8-d12c-45e3-b67f-864ab375890b" providerId="ADAL" clId="{B74C5FBB-ABEE-493D-B60A-3F22FA56E511}" dt="2020-10-15T06:33:29.460" v="495" actId="14100"/>
          <ac:picMkLst>
            <pc:docMk/>
            <pc:sldMk cId="3750052257" sldId="747"/>
            <ac:picMk id="8" creationId="{31E51A05-A5AE-45E4-8923-37EF6CE3436A}"/>
          </ac:picMkLst>
        </pc:picChg>
        <pc:picChg chg="del">
          <ac:chgData name="Song, JianJian" userId="21c957f8-d12c-45e3-b67f-864ab375890b" providerId="ADAL" clId="{B74C5FBB-ABEE-493D-B60A-3F22FA56E511}" dt="2020-10-15T06:28:00.710" v="446" actId="478"/>
          <ac:picMkLst>
            <pc:docMk/>
            <pc:sldMk cId="3750052257" sldId="747"/>
            <ac:picMk id="10" creationId="{0CB56C02-3222-4450-B847-1CCF8567F8CC}"/>
          </ac:picMkLst>
        </pc:picChg>
      </pc:sldChg>
      <pc:sldChg chg="delSp modSp add del mod">
        <pc:chgData name="Song, JianJian" userId="21c957f8-d12c-45e3-b67f-864ab375890b" providerId="ADAL" clId="{B74C5FBB-ABEE-493D-B60A-3F22FA56E511}" dt="2020-10-15T06:25:35.155" v="389" actId="47"/>
        <pc:sldMkLst>
          <pc:docMk/>
          <pc:sldMk cId="3847116717" sldId="747"/>
        </pc:sldMkLst>
        <pc:spChg chg="mod">
          <ac:chgData name="Song, JianJian" userId="21c957f8-d12c-45e3-b67f-864ab375890b" providerId="ADAL" clId="{B74C5FBB-ABEE-493D-B60A-3F22FA56E511}" dt="2020-10-15T06:21:14.396" v="359" actId="20577"/>
          <ac:spMkLst>
            <pc:docMk/>
            <pc:sldMk cId="3847116717" sldId="747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B74C5FBB-ABEE-493D-B60A-3F22FA56E511}" dt="2020-10-15T06:21:04.297" v="351" actId="478"/>
          <ac:picMkLst>
            <pc:docMk/>
            <pc:sldMk cId="3847116717" sldId="747"/>
            <ac:picMk id="3" creationId="{33292A14-A68B-42F5-AA30-B9E8EF603D06}"/>
          </ac:picMkLst>
        </pc:picChg>
      </pc:sldChg>
      <pc:sldChg chg="add">
        <pc:chgData name="Song, JianJian" userId="21c957f8-d12c-45e3-b67f-864ab375890b" providerId="ADAL" clId="{B74C5FBB-ABEE-493D-B60A-3F22FA56E511}" dt="2020-10-15T15:28:24.034" v="700"/>
        <pc:sldMkLst>
          <pc:docMk/>
          <pc:sldMk cId="1099760502" sldId="748"/>
        </pc:sldMkLst>
      </pc:sldChg>
      <pc:sldChg chg="add">
        <pc:chgData name="Song, JianJian" userId="21c957f8-d12c-45e3-b67f-864ab375890b" providerId="ADAL" clId="{B74C5FBB-ABEE-493D-B60A-3F22FA56E511}" dt="2020-10-15T15:33:30.410" v="763"/>
        <pc:sldMkLst>
          <pc:docMk/>
          <pc:sldMk cId="2886712724" sldId="749"/>
        </pc:sldMkLst>
      </pc:sldChg>
      <pc:sldChg chg="addSp delSp modSp add mod">
        <pc:chgData name="Song, JianJian" userId="21c957f8-d12c-45e3-b67f-864ab375890b" providerId="ADAL" clId="{B74C5FBB-ABEE-493D-B60A-3F22FA56E511}" dt="2020-10-15T15:36:16.713" v="793" actId="1076"/>
        <pc:sldMkLst>
          <pc:docMk/>
          <pc:sldMk cId="3592603480" sldId="750"/>
        </pc:sldMkLst>
        <pc:picChg chg="add mod">
          <ac:chgData name="Song, JianJian" userId="21c957f8-d12c-45e3-b67f-864ab375890b" providerId="ADAL" clId="{B74C5FBB-ABEE-493D-B60A-3F22FA56E511}" dt="2020-10-15T15:36:07.903" v="790" actId="1076"/>
          <ac:picMkLst>
            <pc:docMk/>
            <pc:sldMk cId="3592603480" sldId="750"/>
            <ac:picMk id="2" creationId="{D943BF1C-9E27-46FF-A632-48EF0822682A}"/>
          </ac:picMkLst>
        </pc:picChg>
        <pc:picChg chg="add mod">
          <ac:chgData name="Song, JianJian" userId="21c957f8-d12c-45e3-b67f-864ab375890b" providerId="ADAL" clId="{B74C5FBB-ABEE-493D-B60A-3F22FA56E511}" dt="2020-10-15T15:36:16.713" v="793" actId="1076"/>
          <ac:picMkLst>
            <pc:docMk/>
            <pc:sldMk cId="3592603480" sldId="750"/>
            <ac:picMk id="3" creationId="{C7726E69-1DF7-47F2-8201-38DB70641B0C}"/>
          </ac:picMkLst>
        </pc:picChg>
        <pc:picChg chg="del">
          <ac:chgData name="Song, JianJian" userId="21c957f8-d12c-45e3-b67f-864ab375890b" providerId="ADAL" clId="{B74C5FBB-ABEE-493D-B60A-3F22FA56E511}" dt="2020-10-15T15:35:57.547" v="786" actId="478"/>
          <ac:picMkLst>
            <pc:docMk/>
            <pc:sldMk cId="3592603480" sldId="750"/>
            <ac:picMk id="8" creationId="{00000000-0000-0000-0000-000000000000}"/>
          </ac:picMkLst>
        </pc:picChg>
        <pc:picChg chg="del">
          <ac:chgData name="Song, JianJian" userId="21c957f8-d12c-45e3-b67f-864ab375890b" providerId="ADAL" clId="{B74C5FBB-ABEE-493D-B60A-3F22FA56E511}" dt="2020-10-15T15:35:58.245" v="787" actId="478"/>
          <ac:picMkLst>
            <pc:docMk/>
            <pc:sldMk cId="3592603480" sldId="750"/>
            <ac:picMk id="10" creationId="{00000000-0000-0000-0000-000000000000}"/>
          </ac:picMkLst>
        </pc:picChg>
      </pc:sldChg>
      <pc:sldChg chg="addSp delSp modSp add mod">
        <pc:chgData name="Song, JianJian" userId="21c957f8-d12c-45e3-b67f-864ab375890b" providerId="ADAL" clId="{B74C5FBB-ABEE-493D-B60A-3F22FA56E511}" dt="2020-10-21T04:25:01.634" v="1077" actId="1076"/>
        <pc:sldMkLst>
          <pc:docMk/>
          <pc:sldMk cId="4283788639" sldId="751"/>
        </pc:sldMkLst>
        <pc:spChg chg="add mod">
          <ac:chgData name="Song, JianJian" userId="21c957f8-d12c-45e3-b67f-864ab375890b" providerId="ADAL" clId="{B74C5FBB-ABEE-493D-B60A-3F22FA56E511}" dt="2020-10-21T04:25:01.634" v="1077" actId="1076"/>
          <ac:spMkLst>
            <pc:docMk/>
            <pc:sldMk cId="4283788639" sldId="751"/>
            <ac:spMk id="3" creationId="{3E5A098A-178D-4919-9E8D-D14530689DAE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9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30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32" creationId="{00000000-0000-0000-0000-000000000000}"/>
          </ac:spMkLst>
        </pc:spChg>
        <pc:spChg chg="add mod">
          <ac:chgData name="Song, JianJian" userId="21c957f8-d12c-45e3-b67f-864ab375890b" providerId="ADAL" clId="{B74C5FBB-ABEE-493D-B60A-3F22FA56E511}" dt="2020-10-21T04:08:21.172" v="971"/>
          <ac:spMkLst>
            <pc:docMk/>
            <pc:sldMk cId="4283788639" sldId="751"/>
            <ac:spMk id="34" creationId="{8A2DA674-ABB2-4C67-B0BB-96CDA4AB5911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35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37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38" creationId="{00000000-0000-0000-0000-000000000000}"/>
          </ac:spMkLst>
        </pc:spChg>
        <pc:spChg chg="add mod">
          <ac:chgData name="Song, JianJian" userId="21c957f8-d12c-45e3-b67f-864ab375890b" providerId="ADAL" clId="{B74C5FBB-ABEE-493D-B60A-3F22FA56E511}" dt="2020-10-21T04:08:21.172" v="971"/>
          <ac:spMkLst>
            <pc:docMk/>
            <pc:sldMk cId="4283788639" sldId="751"/>
            <ac:spMk id="39" creationId="{3A794295-703A-47BA-B24D-58830DCDAD48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41" creationId="{00000000-0000-0000-0000-000000000000}"/>
          </ac:spMkLst>
        </pc:spChg>
        <pc:spChg chg="add mod">
          <ac:chgData name="Song, JianJian" userId="21c957f8-d12c-45e3-b67f-864ab375890b" providerId="ADAL" clId="{B74C5FBB-ABEE-493D-B60A-3F22FA56E511}" dt="2020-10-21T04:10:35.217" v="980" actId="1076"/>
          <ac:spMkLst>
            <pc:docMk/>
            <pc:sldMk cId="4283788639" sldId="751"/>
            <ac:spMk id="42" creationId="{AE7C7CD2-CED0-4DBA-B429-85FA16D74D17}"/>
          </ac:spMkLst>
        </pc:spChg>
        <pc:spChg chg="add mod">
          <ac:chgData name="Song, JianJian" userId="21c957f8-d12c-45e3-b67f-864ab375890b" providerId="ADAL" clId="{B74C5FBB-ABEE-493D-B60A-3F22FA56E511}" dt="2020-10-21T04:10:43.063" v="981" actId="1076"/>
          <ac:spMkLst>
            <pc:docMk/>
            <pc:sldMk cId="4283788639" sldId="751"/>
            <ac:spMk id="43" creationId="{A4698277-1659-4D25-ABBF-893DBE287CDD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44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46" creationId="{00000000-0000-0000-0000-000000000000}"/>
          </ac:spMkLst>
        </pc:spChg>
        <pc:spChg chg="add mod">
          <ac:chgData name="Song, JianJian" userId="21c957f8-d12c-45e3-b67f-864ab375890b" providerId="ADAL" clId="{B74C5FBB-ABEE-493D-B60A-3F22FA56E511}" dt="2020-10-21T04:10:35.217" v="980" actId="1076"/>
          <ac:spMkLst>
            <pc:docMk/>
            <pc:sldMk cId="4283788639" sldId="751"/>
            <ac:spMk id="48" creationId="{6DA833D5-7A14-4465-AD02-948267602A1F}"/>
          </ac:spMkLst>
        </pc:spChg>
        <pc:spChg chg="add mod">
          <ac:chgData name="Song, JianJian" userId="21c957f8-d12c-45e3-b67f-864ab375890b" providerId="ADAL" clId="{B74C5FBB-ABEE-493D-B60A-3F22FA56E511}" dt="2020-10-21T04:10:43.063" v="981" actId="1076"/>
          <ac:spMkLst>
            <pc:docMk/>
            <pc:sldMk cId="4283788639" sldId="751"/>
            <ac:spMk id="49" creationId="{6AC76EA7-4F57-4F92-93DB-96030A9A7CC7}"/>
          </ac:spMkLst>
        </pc:spChg>
        <pc:spChg chg="add mod">
          <ac:chgData name="Song, JianJian" userId="21c957f8-d12c-45e3-b67f-864ab375890b" providerId="ADAL" clId="{B74C5FBB-ABEE-493D-B60A-3F22FA56E511}" dt="2020-10-21T04:11:07.161" v="985" actId="1076"/>
          <ac:spMkLst>
            <pc:docMk/>
            <pc:sldMk cId="4283788639" sldId="751"/>
            <ac:spMk id="50" creationId="{CF7402EF-0C23-41A7-8049-611D80B26BB8}"/>
          </ac:spMkLst>
        </pc:spChg>
        <pc:spChg chg="add mod">
          <ac:chgData name="Song, JianJian" userId="21c957f8-d12c-45e3-b67f-864ab375890b" providerId="ADAL" clId="{B74C5FBB-ABEE-493D-B60A-3F22FA56E511}" dt="2020-10-21T04:11:17.307" v="986" actId="1076"/>
          <ac:spMkLst>
            <pc:docMk/>
            <pc:sldMk cId="4283788639" sldId="751"/>
            <ac:spMk id="53" creationId="{2208E41F-C692-4556-B7C4-184F4CD8C366}"/>
          </ac:spMkLst>
        </pc:spChg>
        <pc:spChg chg="add mod">
          <ac:chgData name="Song, JianJian" userId="21c957f8-d12c-45e3-b67f-864ab375890b" providerId="ADAL" clId="{B74C5FBB-ABEE-493D-B60A-3F22FA56E511}" dt="2020-10-21T04:11:00.528" v="983" actId="1076"/>
          <ac:spMkLst>
            <pc:docMk/>
            <pc:sldMk cId="4283788639" sldId="751"/>
            <ac:spMk id="54" creationId="{6CB76793-1C5C-41B8-A9F6-639F26522D17}"/>
          </ac:spMkLst>
        </pc:spChg>
        <pc:spChg chg="add mod">
          <ac:chgData name="Song, JianJian" userId="21c957f8-d12c-45e3-b67f-864ab375890b" providerId="ADAL" clId="{B74C5FBB-ABEE-493D-B60A-3F22FA56E511}" dt="2020-10-21T04:11:02.678" v="984" actId="1076"/>
          <ac:spMkLst>
            <pc:docMk/>
            <pc:sldMk cId="4283788639" sldId="751"/>
            <ac:spMk id="55" creationId="{11159B8F-F704-4E81-BBD9-60D4340B58DB}"/>
          </ac:spMkLst>
        </pc:spChg>
        <pc:spChg chg="add mod">
          <ac:chgData name="Song, JianJian" userId="21c957f8-d12c-45e3-b67f-864ab375890b" providerId="ADAL" clId="{B74C5FBB-ABEE-493D-B60A-3F22FA56E511}" dt="2020-10-21T04:11:29.820" v="988" actId="1076"/>
          <ac:spMkLst>
            <pc:docMk/>
            <pc:sldMk cId="4283788639" sldId="751"/>
            <ac:spMk id="56" creationId="{BFD20813-D8D1-4F4A-9C5E-EB4DFF1E832A}"/>
          </ac:spMkLst>
        </pc:spChg>
        <pc:spChg chg="add mod">
          <ac:chgData name="Song, JianJian" userId="21c957f8-d12c-45e3-b67f-864ab375890b" providerId="ADAL" clId="{B74C5FBB-ABEE-493D-B60A-3F22FA56E511}" dt="2020-10-21T04:11:29.820" v="988" actId="1076"/>
          <ac:spMkLst>
            <pc:docMk/>
            <pc:sldMk cId="4283788639" sldId="751"/>
            <ac:spMk id="57" creationId="{0BF2BB7E-B0EE-4F33-ACBD-6194F24DBCBD}"/>
          </ac:spMkLst>
        </pc:spChg>
        <pc:spChg chg="add mod">
          <ac:chgData name="Song, JianJian" userId="21c957f8-d12c-45e3-b67f-864ab375890b" providerId="ADAL" clId="{B74C5FBB-ABEE-493D-B60A-3F22FA56E511}" dt="2020-10-21T04:11:29.820" v="988" actId="1076"/>
          <ac:spMkLst>
            <pc:docMk/>
            <pc:sldMk cId="4283788639" sldId="751"/>
            <ac:spMk id="60" creationId="{0925A504-A7FA-48AF-9ABA-31617CFD18EE}"/>
          </ac:spMkLst>
        </pc:spChg>
        <pc:spChg chg="add mod">
          <ac:chgData name="Song, JianJian" userId="21c957f8-d12c-45e3-b67f-864ab375890b" providerId="ADAL" clId="{B74C5FBB-ABEE-493D-B60A-3F22FA56E511}" dt="2020-10-21T04:11:29.820" v="988" actId="1076"/>
          <ac:spMkLst>
            <pc:docMk/>
            <pc:sldMk cId="4283788639" sldId="751"/>
            <ac:spMk id="63" creationId="{FC5E28D7-44DE-40A4-AAD4-8B14670A41D5}"/>
          </ac:spMkLst>
        </pc:spChg>
        <pc:spChg chg="add mod">
          <ac:chgData name="Song, JianJian" userId="21c957f8-d12c-45e3-b67f-864ab375890b" providerId="ADAL" clId="{B74C5FBB-ABEE-493D-B60A-3F22FA56E511}" dt="2020-10-21T04:11:29.820" v="988" actId="1076"/>
          <ac:spMkLst>
            <pc:docMk/>
            <pc:sldMk cId="4283788639" sldId="751"/>
            <ac:spMk id="64" creationId="{A7232D43-51DF-44E2-BBCC-304D3A796B47}"/>
          </ac:spMkLst>
        </pc:spChg>
        <pc:spChg chg="add mod">
          <ac:chgData name="Song, JianJian" userId="21c957f8-d12c-45e3-b67f-864ab375890b" providerId="ADAL" clId="{B74C5FBB-ABEE-493D-B60A-3F22FA56E511}" dt="2020-10-21T04:11:29.820" v="988" actId="1076"/>
          <ac:spMkLst>
            <pc:docMk/>
            <pc:sldMk cId="4283788639" sldId="751"/>
            <ac:spMk id="65" creationId="{76B7F617-671E-4E93-B2A7-0476FA3121B7}"/>
          </ac:spMkLst>
        </pc:spChg>
        <pc:spChg chg="add del mod">
          <ac:chgData name="Song, JianJian" userId="21c957f8-d12c-45e3-b67f-864ab375890b" providerId="ADAL" clId="{B74C5FBB-ABEE-493D-B60A-3F22FA56E511}" dt="2020-10-21T04:08:40.044" v="972" actId="478"/>
          <ac:spMkLst>
            <pc:docMk/>
            <pc:sldMk cId="4283788639" sldId="751"/>
            <ac:spMk id="66" creationId="{78C2BB61-1577-4AC7-9E0B-07200E38FB48}"/>
          </ac:spMkLst>
        </pc:spChg>
        <pc:spChg chg="add del mod">
          <ac:chgData name="Song, JianJian" userId="21c957f8-d12c-45e3-b67f-864ab375890b" providerId="ADAL" clId="{B74C5FBB-ABEE-493D-B60A-3F22FA56E511}" dt="2020-10-21T04:08:40.044" v="972" actId="478"/>
          <ac:spMkLst>
            <pc:docMk/>
            <pc:sldMk cId="4283788639" sldId="751"/>
            <ac:spMk id="67" creationId="{48CD3B5D-BC15-4284-9959-C3CBE04FEE5F}"/>
          </ac:spMkLst>
        </pc:spChg>
        <pc:spChg chg="add del mod">
          <ac:chgData name="Song, JianJian" userId="21c957f8-d12c-45e3-b67f-864ab375890b" providerId="ADAL" clId="{B74C5FBB-ABEE-493D-B60A-3F22FA56E511}" dt="2020-10-21T04:08:40.044" v="972" actId="478"/>
          <ac:spMkLst>
            <pc:docMk/>
            <pc:sldMk cId="4283788639" sldId="751"/>
            <ac:spMk id="70" creationId="{8BCC4C67-9FA9-4C74-9756-D5C1ABE635C1}"/>
          </ac:spMkLst>
        </pc:spChg>
        <pc:spChg chg="add del mod">
          <ac:chgData name="Song, JianJian" userId="21c957f8-d12c-45e3-b67f-864ab375890b" providerId="ADAL" clId="{B74C5FBB-ABEE-493D-B60A-3F22FA56E511}" dt="2020-10-21T04:08:40.044" v="972" actId="478"/>
          <ac:spMkLst>
            <pc:docMk/>
            <pc:sldMk cId="4283788639" sldId="751"/>
            <ac:spMk id="73" creationId="{AD7581A1-D3D7-4DE9-8FE8-41B5ADD1EFEA}"/>
          </ac:spMkLst>
        </pc:spChg>
        <pc:spChg chg="add del mod">
          <ac:chgData name="Song, JianJian" userId="21c957f8-d12c-45e3-b67f-864ab375890b" providerId="ADAL" clId="{B74C5FBB-ABEE-493D-B60A-3F22FA56E511}" dt="2020-10-21T04:08:40.044" v="972" actId="478"/>
          <ac:spMkLst>
            <pc:docMk/>
            <pc:sldMk cId="4283788639" sldId="751"/>
            <ac:spMk id="74" creationId="{B0DE3DE5-D42A-4317-AC3F-AB21A3EE340E}"/>
          </ac:spMkLst>
        </pc:spChg>
        <pc:spChg chg="add del mod">
          <ac:chgData name="Song, JianJian" userId="21c957f8-d12c-45e3-b67f-864ab375890b" providerId="ADAL" clId="{B74C5FBB-ABEE-493D-B60A-3F22FA56E511}" dt="2020-10-21T04:08:40.044" v="972" actId="478"/>
          <ac:spMkLst>
            <pc:docMk/>
            <pc:sldMk cId="4283788639" sldId="751"/>
            <ac:spMk id="75" creationId="{53F52D7C-F380-4E51-A6E7-093EBA609EFD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97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29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40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62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64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65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91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94" creationId="{00000000-0000-0000-0000-000000000000}"/>
          </ac:spMkLst>
        </pc:spChg>
        <pc:spChg chg="del">
          <ac:chgData name="Song, JianJian" userId="21c957f8-d12c-45e3-b67f-864ab375890b" providerId="ADAL" clId="{B74C5FBB-ABEE-493D-B60A-3F22FA56E511}" dt="2020-10-21T04:08:08.796" v="970" actId="478"/>
          <ac:spMkLst>
            <pc:docMk/>
            <pc:sldMk cId="4283788639" sldId="751"/>
            <ac:spMk id="195" creationId="{00000000-0000-0000-0000-000000000000}"/>
          </ac:spMkLst>
        </pc:spChg>
        <pc:spChg chg="mod">
          <ac:chgData name="Song, JianJian" userId="21c957f8-d12c-45e3-b67f-864ab375890b" providerId="ADAL" clId="{B74C5FBB-ABEE-493D-B60A-3F22FA56E511}" dt="2020-10-21T04:08:01.023" v="969" actId="20577"/>
          <ac:spMkLst>
            <pc:docMk/>
            <pc:sldMk cId="4283788639" sldId="75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B74C5FBB-ABEE-493D-B60A-3F22FA56E511}" dt="2020-10-21T04:08:08.796" v="970" actId="478"/>
          <ac:inkMkLst>
            <pc:docMk/>
            <pc:sldMk cId="4283788639" sldId="751"/>
            <ac:inkMk id="2" creationId="{95DEE730-F1B9-459B-A1C8-AA22FF418B3C}"/>
          </ac:inkMkLst>
        </pc:ink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31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33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36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40" creationId="{00000000-0000-0000-0000-000000000000}"/>
          </ac:cxnSpMkLst>
        </pc:cxnChg>
        <pc:cxnChg chg="add mod">
          <ac:chgData name="Song, JianJian" userId="21c957f8-d12c-45e3-b67f-864ab375890b" providerId="ADAL" clId="{B74C5FBB-ABEE-493D-B60A-3F22FA56E511}" dt="2020-10-21T04:11:00.528" v="983" actId="1076"/>
          <ac:cxnSpMkLst>
            <pc:docMk/>
            <pc:sldMk cId="4283788639" sldId="751"/>
            <ac:cxnSpMk id="45" creationId="{4D9508A8-7106-4FEE-88DE-2DDEB7AEC7BF}"/>
          </ac:cxnSpMkLst>
        </pc:cxnChg>
        <pc:cxnChg chg="add mod">
          <ac:chgData name="Song, JianJian" userId="21c957f8-d12c-45e3-b67f-864ab375890b" providerId="ADAL" clId="{B74C5FBB-ABEE-493D-B60A-3F22FA56E511}" dt="2020-10-21T04:11:00.528" v="983" actId="1076"/>
          <ac:cxnSpMkLst>
            <pc:docMk/>
            <pc:sldMk cId="4283788639" sldId="751"/>
            <ac:cxnSpMk id="47" creationId="{433AA064-CA54-4D46-A2D9-EA2C27C07330}"/>
          </ac:cxnSpMkLst>
        </pc:cxnChg>
        <pc:cxnChg chg="add mod">
          <ac:chgData name="Song, JianJian" userId="21c957f8-d12c-45e3-b67f-864ab375890b" providerId="ADAL" clId="{B74C5FBB-ABEE-493D-B60A-3F22FA56E511}" dt="2020-10-21T04:11:02.678" v="984" actId="1076"/>
          <ac:cxnSpMkLst>
            <pc:docMk/>
            <pc:sldMk cId="4283788639" sldId="751"/>
            <ac:cxnSpMk id="51" creationId="{F10F0EAD-C5A2-47E2-9B70-F42E00A7CC76}"/>
          </ac:cxnSpMkLst>
        </pc:cxnChg>
        <pc:cxnChg chg="add mod">
          <ac:chgData name="Song, JianJian" userId="21c957f8-d12c-45e3-b67f-864ab375890b" providerId="ADAL" clId="{B74C5FBB-ABEE-493D-B60A-3F22FA56E511}" dt="2020-10-21T04:11:02.678" v="984" actId="1076"/>
          <ac:cxnSpMkLst>
            <pc:docMk/>
            <pc:sldMk cId="4283788639" sldId="751"/>
            <ac:cxnSpMk id="52" creationId="{10735727-8CDE-4248-B690-A4D6B8A2F60A}"/>
          </ac:cxnSpMkLst>
        </pc:cxnChg>
        <pc:cxnChg chg="add mod">
          <ac:chgData name="Song, JianJian" userId="21c957f8-d12c-45e3-b67f-864ab375890b" providerId="ADAL" clId="{B74C5FBB-ABEE-493D-B60A-3F22FA56E511}" dt="2020-10-21T04:11:29.820" v="988" actId="1076"/>
          <ac:cxnSpMkLst>
            <pc:docMk/>
            <pc:sldMk cId="4283788639" sldId="751"/>
            <ac:cxnSpMk id="58" creationId="{C3195DE8-2258-4D77-94F0-E23F50E24AD9}"/>
          </ac:cxnSpMkLst>
        </pc:cxnChg>
        <pc:cxnChg chg="add mod">
          <ac:chgData name="Song, JianJian" userId="21c957f8-d12c-45e3-b67f-864ab375890b" providerId="ADAL" clId="{B74C5FBB-ABEE-493D-B60A-3F22FA56E511}" dt="2020-10-21T04:11:29.820" v="988" actId="1076"/>
          <ac:cxnSpMkLst>
            <pc:docMk/>
            <pc:sldMk cId="4283788639" sldId="751"/>
            <ac:cxnSpMk id="59" creationId="{511F1420-776A-4D89-A2F3-2C17BE1840B3}"/>
          </ac:cxnSpMkLst>
        </pc:cxnChg>
        <pc:cxnChg chg="add mod">
          <ac:chgData name="Song, JianJian" userId="21c957f8-d12c-45e3-b67f-864ab375890b" providerId="ADAL" clId="{B74C5FBB-ABEE-493D-B60A-3F22FA56E511}" dt="2020-10-21T04:11:29.820" v="988" actId="1076"/>
          <ac:cxnSpMkLst>
            <pc:docMk/>
            <pc:sldMk cId="4283788639" sldId="751"/>
            <ac:cxnSpMk id="61" creationId="{F4B4E53A-62A9-466E-8DD7-581FEA4EAF3B}"/>
          </ac:cxnSpMkLst>
        </pc:cxnChg>
        <pc:cxnChg chg="add mod">
          <ac:chgData name="Song, JianJian" userId="21c957f8-d12c-45e3-b67f-864ab375890b" providerId="ADAL" clId="{B74C5FBB-ABEE-493D-B60A-3F22FA56E511}" dt="2020-10-21T04:11:29.820" v="988" actId="1076"/>
          <ac:cxnSpMkLst>
            <pc:docMk/>
            <pc:sldMk cId="4283788639" sldId="751"/>
            <ac:cxnSpMk id="62" creationId="{CF41D490-DD25-4D48-B77D-BF6F74EA9F35}"/>
          </ac:cxnSpMkLst>
        </pc:cxnChg>
        <pc:cxnChg chg="add del mod">
          <ac:chgData name="Song, JianJian" userId="21c957f8-d12c-45e3-b67f-864ab375890b" providerId="ADAL" clId="{B74C5FBB-ABEE-493D-B60A-3F22FA56E511}" dt="2020-10-21T04:08:40.044" v="972" actId="478"/>
          <ac:cxnSpMkLst>
            <pc:docMk/>
            <pc:sldMk cId="4283788639" sldId="751"/>
            <ac:cxnSpMk id="68" creationId="{4EEDACC4-4F1E-42E4-B8D7-ADE351563365}"/>
          </ac:cxnSpMkLst>
        </pc:cxnChg>
        <pc:cxnChg chg="add del mod">
          <ac:chgData name="Song, JianJian" userId="21c957f8-d12c-45e3-b67f-864ab375890b" providerId="ADAL" clId="{B74C5FBB-ABEE-493D-B60A-3F22FA56E511}" dt="2020-10-21T04:08:40.044" v="972" actId="478"/>
          <ac:cxnSpMkLst>
            <pc:docMk/>
            <pc:sldMk cId="4283788639" sldId="751"/>
            <ac:cxnSpMk id="69" creationId="{C2D6CB79-B0C7-419A-ACD7-060251E9D9EB}"/>
          </ac:cxnSpMkLst>
        </pc:cxnChg>
        <pc:cxnChg chg="add del mod">
          <ac:chgData name="Song, JianJian" userId="21c957f8-d12c-45e3-b67f-864ab375890b" providerId="ADAL" clId="{B74C5FBB-ABEE-493D-B60A-3F22FA56E511}" dt="2020-10-21T04:08:40.044" v="972" actId="478"/>
          <ac:cxnSpMkLst>
            <pc:docMk/>
            <pc:sldMk cId="4283788639" sldId="751"/>
            <ac:cxnSpMk id="71" creationId="{F2C57CA3-27A0-423C-894D-24642F0C3769}"/>
          </ac:cxnSpMkLst>
        </pc:cxnChg>
        <pc:cxnChg chg="add del mod">
          <ac:chgData name="Song, JianJian" userId="21c957f8-d12c-45e3-b67f-864ab375890b" providerId="ADAL" clId="{B74C5FBB-ABEE-493D-B60A-3F22FA56E511}" dt="2020-10-21T04:08:40.044" v="972" actId="478"/>
          <ac:cxnSpMkLst>
            <pc:docMk/>
            <pc:sldMk cId="4283788639" sldId="751"/>
            <ac:cxnSpMk id="72" creationId="{2F8FDF66-DB0C-468C-9E4E-9195CA4D279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104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137" creationId="{00000000-0000-0000-0000-000000000000}"/>
          </ac:cxnSpMkLst>
        </pc:cxnChg>
        <pc:cxnChg chg="del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166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169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196" creationId="{00000000-0000-0000-0000-000000000000}"/>
          </ac:cxnSpMkLst>
        </pc:cxnChg>
        <pc:cxnChg chg="del mod">
          <ac:chgData name="Song, JianJian" userId="21c957f8-d12c-45e3-b67f-864ab375890b" providerId="ADAL" clId="{B74C5FBB-ABEE-493D-B60A-3F22FA56E511}" dt="2020-10-21T04:08:08.796" v="970" actId="478"/>
          <ac:cxnSpMkLst>
            <pc:docMk/>
            <pc:sldMk cId="4283788639" sldId="751"/>
            <ac:cxnSpMk id="201" creationId="{00000000-0000-0000-0000-000000000000}"/>
          </ac:cxnSpMkLst>
        </pc:cxnChg>
      </pc:sldChg>
      <pc:sldChg chg="addSp delSp modSp add mod">
        <pc:chgData name="Song, JianJian" userId="21c957f8-d12c-45e3-b67f-864ab375890b" providerId="ADAL" clId="{B74C5FBB-ABEE-493D-B60A-3F22FA56E511}" dt="2020-10-21T04:28:02.472" v="1080" actId="1076"/>
        <pc:sldMkLst>
          <pc:docMk/>
          <pc:sldMk cId="756416166" sldId="752"/>
        </pc:sldMkLst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3" creationId="{3E5A098A-178D-4919-9E8D-D14530689DAE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28" creationId="{0ACC2DBE-E7F1-413E-895D-C54693635B9C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29" creationId="{3E671121-505E-4575-87B3-E9F766216AFE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30" creationId="{5DD2D369-8398-41C4-96FE-9A29B65CBD7C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31" creationId="{9F327516-5EA2-497F-9C3E-B52B3ECB57EE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34" creationId="{8A2DA674-ABB2-4C67-B0BB-96CDA4AB5911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35" creationId="{33AA2F6A-4DBA-4FF2-BB87-1FD1F4708692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37" creationId="{AEFE33C9-55F5-4FB2-8773-5C0521C25C38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38" creationId="{CD84B59C-A9F8-4F84-9FA3-3F8B388FD9D2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39" creationId="{3A794295-703A-47BA-B24D-58830DCDAD48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40" creationId="{16DCD94A-AC9C-4EC9-818C-8BEE8CE7879F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41" creationId="{15FE886E-D9BF-47F0-9029-6276C5C20F98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42" creationId="{AE7C7CD2-CED0-4DBA-B429-85FA16D74D17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43" creationId="{A4698277-1659-4D25-ABBF-893DBE287CDD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48" creationId="{6DA833D5-7A14-4465-AD02-948267602A1F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49" creationId="{6AC76EA7-4F57-4F92-93DB-96030A9A7CC7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50" creationId="{CF7402EF-0C23-41A7-8049-611D80B26BB8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53" creationId="{2208E41F-C692-4556-B7C4-184F4CD8C366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54" creationId="{6CB76793-1C5C-41B8-A9F6-639F26522D17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55" creationId="{11159B8F-F704-4E81-BBD9-60D4340B58DB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56" creationId="{BFD20813-D8D1-4F4A-9C5E-EB4DFF1E832A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57" creationId="{0BF2BB7E-B0EE-4F33-ACBD-6194F24DBCBD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60" creationId="{0925A504-A7FA-48AF-9ABA-31617CFD18EE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63" creationId="{FC5E28D7-44DE-40A4-AAD4-8B14670A41D5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64" creationId="{A7232D43-51DF-44E2-BBCC-304D3A796B47}"/>
          </ac:spMkLst>
        </pc:spChg>
        <pc:spChg chg="del">
          <ac:chgData name="Song, JianJian" userId="21c957f8-d12c-45e3-b67f-864ab375890b" providerId="ADAL" clId="{B74C5FBB-ABEE-493D-B60A-3F22FA56E511}" dt="2020-10-21T04:16:12.355" v="1002" actId="478"/>
          <ac:spMkLst>
            <pc:docMk/>
            <pc:sldMk cId="756416166" sldId="752"/>
            <ac:spMk id="65" creationId="{76B7F617-671E-4E93-B2A7-0476FA3121B7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66" creationId="{DC8B8AE7-35F6-416F-8774-8F259F95BFFE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69" creationId="{345F32F0-EF7E-4E61-A52B-3299FB8673C2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70" creationId="{17E981C1-7E54-4377-A412-5DA70DD84261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71" creationId="{E27D2CC0-CFB0-497F-A691-1BE32E266D86}"/>
          </ac:spMkLst>
        </pc:spChg>
        <pc:spChg chg="add mod">
          <ac:chgData name="Song, JianJian" userId="21c957f8-d12c-45e3-b67f-864ab375890b" providerId="ADAL" clId="{B74C5FBB-ABEE-493D-B60A-3F22FA56E511}" dt="2020-10-21T04:18:35.665" v="1036" actId="164"/>
          <ac:spMkLst>
            <pc:docMk/>
            <pc:sldMk cId="756416166" sldId="752"/>
            <ac:spMk id="73" creationId="{CE02E7C8-75E1-4586-ADD6-34E8F2732DDA}"/>
          </ac:spMkLst>
        </pc:spChg>
        <pc:spChg chg="add mod">
          <ac:chgData name="Song, JianJian" userId="21c957f8-d12c-45e3-b67f-864ab375890b" providerId="ADAL" clId="{B74C5FBB-ABEE-493D-B60A-3F22FA56E511}" dt="2020-10-21T04:28:02.472" v="1080" actId="1076"/>
          <ac:spMkLst>
            <pc:docMk/>
            <pc:sldMk cId="756416166" sldId="752"/>
            <ac:spMk id="100" creationId="{7ACAE6EA-2C60-4DB4-AC27-1FFA7E322FFE}"/>
          </ac:spMkLst>
        </pc:spChg>
        <pc:spChg chg="mod">
          <ac:chgData name="Song, JianJian" userId="21c957f8-d12c-45e3-b67f-864ab375890b" providerId="ADAL" clId="{B74C5FBB-ABEE-493D-B60A-3F22FA56E511}" dt="2020-10-21T04:15:50.334" v="1001" actId="20577"/>
          <ac:spMkLst>
            <pc:docMk/>
            <pc:sldMk cId="756416166" sldId="752"/>
            <ac:spMk id="481282" creationId="{00000000-0000-0000-0000-000000000000}"/>
          </ac:spMkLst>
        </pc:spChg>
        <pc:grpChg chg="add mod">
          <ac:chgData name="Song, JianJian" userId="21c957f8-d12c-45e3-b67f-864ab375890b" providerId="ADAL" clId="{B74C5FBB-ABEE-493D-B60A-3F22FA56E511}" dt="2020-10-21T04:18:35.665" v="1036" actId="164"/>
          <ac:grpSpMkLst>
            <pc:docMk/>
            <pc:sldMk cId="756416166" sldId="752"/>
            <ac:grpSpMk id="99" creationId="{66A65D80-C1A9-4190-9ECC-00BAFF322EDF}"/>
          </ac:grpSpMkLst>
        </pc:grp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32" creationId="{F6A2647B-CE99-4EB7-90B7-F05766174FBD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33" creationId="{D8E47F0D-34BB-461E-ABC9-01C7C3B15456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36" creationId="{A774D434-BA76-4EE3-948D-26C009141498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44" creationId="{AB591ED6-22D3-4DD7-BB39-26C4E579AB76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45" creationId="{4D9508A8-7106-4FEE-88DE-2DDEB7AEC7BF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46" creationId="{80141581-4117-4213-AB15-7055B373DD20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47" creationId="{433AA064-CA54-4D46-A2D9-EA2C27C07330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51" creationId="{F10F0EAD-C5A2-47E2-9B70-F42E00A7CC76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52" creationId="{10735727-8CDE-4248-B690-A4D6B8A2F60A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58" creationId="{C3195DE8-2258-4D77-94F0-E23F50E24AD9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59" creationId="{511F1420-776A-4D89-A2F3-2C17BE1840B3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61" creationId="{F4B4E53A-62A9-466E-8DD7-581FEA4EAF3B}"/>
          </ac:cxnSpMkLst>
        </pc:cxnChg>
        <pc:cxnChg chg="del mod">
          <ac:chgData name="Song, JianJian" userId="21c957f8-d12c-45e3-b67f-864ab375890b" providerId="ADAL" clId="{B74C5FBB-ABEE-493D-B60A-3F22FA56E511}" dt="2020-10-21T04:16:12.355" v="1002" actId="478"/>
          <ac:cxnSpMkLst>
            <pc:docMk/>
            <pc:sldMk cId="756416166" sldId="752"/>
            <ac:cxnSpMk id="62" creationId="{CF41D490-DD25-4D48-B77D-BF6F74EA9F35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67" creationId="{79C7A522-9CE5-4F59-AA22-CB69807BF8AA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68" creationId="{11976BCE-B4E3-4415-8B74-F312C452C800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72" creationId="{0882991B-A928-444A-86EB-00A7EAE76691}"/>
          </ac:cxnSpMkLst>
        </pc:cxnChg>
        <pc:cxnChg chg="add mod">
          <ac:chgData name="Song, JianJian" userId="21c957f8-d12c-45e3-b67f-864ab375890b" providerId="ADAL" clId="{B74C5FBB-ABEE-493D-B60A-3F22FA56E511}" dt="2020-10-21T04:18:35.665" v="1036" actId="164"/>
          <ac:cxnSpMkLst>
            <pc:docMk/>
            <pc:sldMk cId="756416166" sldId="752"/>
            <ac:cxnSpMk id="74" creationId="{B7117D75-0351-4320-B120-0BB00BA5E1E6}"/>
          </ac:cxnSpMkLst>
        </pc:cxnChg>
      </pc:sldChg>
      <pc:sldMasterChg chg="del delSldLayout">
        <pc:chgData name="Song, JianJian" userId="21c957f8-d12c-45e3-b67f-864ab375890b" providerId="ADAL" clId="{B74C5FBB-ABEE-493D-B60A-3F22FA56E511}" dt="2020-10-15T06:27:00.083" v="395" actId="2696"/>
        <pc:sldMasterMkLst>
          <pc:docMk/>
          <pc:sldMasterMk cId="4253905043" sldId="2147483757"/>
        </pc:sldMasterMkLst>
        <pc:sldLayoutChg chg="del">
          <pc:chgData name="Song, JianJian" userId="21c957f8-d12c-45e3-b67f-864ab375890b" providerId="ADAL" clId="{B74C5FBB-ABEE-493D-B60A-3F22FA56E511}" dt="2020-10-15T06:27:00.077" v="394" actId="2696"/>
          <pc:sldLayoutMkLst>
            <pc:docMk/>
            <pc:sldMasterMk cId="4253905043" sldId="2147483757"/>
            <pc:sldLayoutMk cId="2834831220" sldId="2147483758"/>
          </pc:sldLayoutMkLst>
        </pc:sldLayoutChg>
      </pc:sldMasterChg>
      <pc:sldMasterChg chg="del delSldLayout">
        <pc:chgData name="Song, JianJian" userId="21c957f8-d12c-45e3-b67f-864ab375890b" providerId="ADAL" clId="{B74C5FBB-ABEE-493D-B60A-3F22FA56E511}" dt="2020-10-15T06:27:03.369" v="399" actId="2696"/>
        <pc:sldMasterMkLst>
          <pc:docMk/>
          <pc:sldMasterMk cId="3094395491" sldId="2147483759"/>
        </pc:sldMasterMkLst>
        <pc:sldLayoutChg chg="del">
          <pc:chgData name="Song, JianJian" userId="21c957f8-d12c-45e3-b67f-864ab375890b" providerId="ADAL" clId="{B74C5FBB-ABEE-493D-B60A-3F22FA56E511}" dt="2020-10-15T06:27:03.362" v="396" actId="2696"/>
          <pc:sldLayoutMkLst>
            <pc:docMk/>
            <pc:sldMasterMk cId="3094395491" sldId="2147483759"/>
            <pc:sldLayoutMk cId="2407554539" sldId="2147483760"/>
          </pc:sldLayoutMkLst>
        </pc:sldLayoutChg>
        <pc:sldLayoutChg chg="del">
          <pc:chgData name="Song, JianJian" userId="21c957f8-d12c-45e3-b67f-864ab375890b" providerId="ADAL" clId="{B74C5FBB-ABEE-493D-B60A-3F22FA56E511}" dt="2020-10-15T06:27:03.363" v="397" actId="2696"/>
          <pc:sldLayoutMkLst>
            <pc:docMk/>
            <pc:sldMasterMk cId="3094395491" sldId="2147483759"/>
            <pc:sldLayoutMk cId="1322574859" sldId="2147483761"/>
          </pc:sldLayoutMkLst>
        </pc:sldLayoutChg>
        <pc:sldLayoutChg chg="del">
          <pc:chgData name="Song, JianJian" userId="21c957f8-d12c-45e3-b67f-864ab375890b" providerId="ADAL" clId="{B74C5FBB-ABEE-493D-B60A-3F22FA56E511}" dt="2020-10-15T06:27:03.365" v="398" actId="2696"/>
          <pc:sldLayoutMkLst>
            <pc:docMk/>
            <pc:sldMasterMk cId="3094395491" sldId="2147483759"/>
            <pc:sldLayoutMk cId="2369306348" sldId="2147483762"/>
          </pc:sldLayoutMkLst>
        </pc:sldLayoutChg>
      </pc:sldMasterChg>
    </pc:docChg>
  </pc:docChgLst>
  <pc:docChgLst>
    <pc:chgData name="Song, JianJian" userId="21c957f8-d12c-45e3-b67f-864ab375890b" providerId="ADAL" clId="{A1360DC2-35FB-43CE-AD21-D77D16DFF493}"/>
    <pc:docChg chg="custSel addSld delSld modSld sldOrd delMainMaster modMainMaster">
      <pc:chgData name="Song, JianJian" userId="21c957f8-d12c-45e3-b67f-864ab375890b" providerId="ADAL" clId="{A1360DC2-35FB-43CE-AD21-D77D16DFF493}" dt="2020-11-25T06:52:12.783" v="385" actId="2696"/>
      <pc:docMkLst>
        <pc:docMk/>
      </pc:docMkLst>
      <pc:sldChg chg="delSp modSp mod modClrScheme chgLayout">
        <pc:chgData name="Song, JianJian" userId="21c957f8-d12c-45e3-b67f-864ab375890b" providerId="ADAL" clId="{A1360DC2-35FB-43CE-AD21-D77D16DFF493}" dt="2020-11-25T04:38:06.854" v="25"/>
        <pc:sldMkLst>
          <pc:docMk/>
          <pc:sldMk cId="0" sldId="620"/>
        </pc:sldMkLst>
        <pc:spChg chg="mod ord">
          <ac:chgData name="Song, JianJian" userId="21c957f8-d12c-45e3-b67f-864ab375890b" providerId="ADAL" clId="{A1360DC2-35FB-43CE-AD21-D77D16DFF493}" dt="2020-11-25T04:35:48.828" v="8" actId="700"/>
          <ac:spMkLst>
            <pc:docMk/>
            <pc:sldMk cId="0" sldId="620"/>
            <ac:spMk id="2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8:06.854" v="25"/>
          <ac:spMkLst>
            <pc:docMk/>
            <pc:sldMk cId="0" sldId="620"/>
            <ac:spMk id="3" creationId="{00000000-0000-0000-0000-000000000000}"/>
          </ac:spMkLst>
        </pc:spChg>
        <pc:picChg chg="mod">
          <ac:chgData name="Song, JianJian" userId="21c957f8-d12c-45e3-b67f-864ab375890b" providerId="ADAL" clId="{A1360DC2-35FB-43CE-AD21-D77D16DFF493}" dt="2020-11-25T04:37:31.698" v="23" actId="1076"/>
          <ac:picMkLst>
            <pc:docMk/>
            <pc:sldMk cId="0" sldId="620"/>
            <ac:picMk id="4" creationId="{00000000-0000-0000-0000-000000000000}"/>
          </ac:picMkLst>
        </pc:picChg>
        <pc:picChg chg="del">
          <ac:chgData name="Song, JianJian" userId="21c957f8-d12c-45e3-b67f-864ab375890b" providerId="ADAL" clId="{A1360DC2-35FB-43CE-AD21-D77D16DFF493}" dt="2020-11-25T04:37:36.512" v="24" actId="478"/>
          <ac:picMkLst>
            <pc:docMk/>
            <pc:sldMk cId="0" sldId="620"/>
            <ac:picMk id="5" creationId="{40F0CE11-5D89-4963-92A5-CDFB692A56A9}"/>
          </ac:picMkLst>
        </pc:picChg>
      </pc:sldChg>
      <pc:sldChg chg="delSp modSp mod modClrScheme chgLayout">
        <pc:chgData name="Song, JianJian" userId="21c957f8-d12c-45e3-b67f-864ab375890b" providerId="ADAL" clId="{A1360DC2-35FB-43CE-AD21-D77D16DFF493}" dt="2020-11-25T04:36:37.593" v="13" actId="478"/>
        <pc:sldMkLst>
          <pc:docMk/>
          <pc:sldMk cId="0" sldId="637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37"/>
            <ac:spMk id="6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37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36:37.593" v="13" actId="478"/>
          <ac:inkMkLst>
            <pc:docMk/>
            <pc:sldMk cId="0" sldId="637"/>
            <ac:inkMk id="2" creationId="{E903CB86-A58D-49E1-AEE9-F90EF49807F1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46:28.217" v="87" actId="1076"/>
        <pc:sldMkLst>
          <pc:docMk/>
          <pc:sldMk cId="0" sldId="638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38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38"/>
            <ac:spMk id="481282" creationId="{00000000-0000-0000-0000-000000000000}"/>
          </ac:spMkLst>
        </pc:spChg>
        <pc:picChg chg="mod">
          <ac:chgData name="Song, JianJian" userId="21c957f8-d12c-45e3-b67f-864ab375890b" providerId="ADAL" clId="{A1360DC2-35FB-43CE-AD21-D77D16DFF493}" dt="2020-11-25T04:46:28.217" v="87" actId="1076"/>
          <ac:picMkLst>
            <pc:docMk/>
            <pc:sldMk cId="0" sldId="638"/>
            <ac:picMk id="17411" creationId="{00000000-0000-0000-0000-000000000000}"/>
          </ac:picMkLst>
        </pc:picChg>
        <pc:inkChg chg="del">
          <ac:chgData name="Song, JianJian" userId="21c957f8-d12c-45e3-b67f-864ab375890b" providerId="ADAL" clId="{A1360DC2-35FB-43CE-AD21-D77D16DFF493}" dt="2020-11-25T04:36:41.431" v="14" actId="478"/>
          <ac:inkMkLst>
            <pc:docMk/>
            <pc:sldMk cId="0" sldId="638"/>
            <ac:inkMk id="2" creationId="{26EB7304-7D37-47E5-BCEC-B14EE9875443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47:04.013" v="92" actId="1076"/>
        <pc:sldMkLst>
          <pc:docMk/>
          <pc:sldMk cId="0" sldId="639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39"/>
            <ac:spMk id="2" creationId="{18472C03-0C04-471A-8C81-32CABF920473}"/>
          </ac:spMkLst>
        </pc:spChg>
        <pc:spChg chg="mod">
          <ac:chgData name="Song, JianJian" userId="21c957f8-d12c-45e3-b67f-864ab375890b" providerId="ADAL" clId="{A1360DC2-35FB-43CE-AD21-D77D16DFF493}" dt="2020-11-25T04:47:04.013" v="92" actId="1076"/>
          <ac:spMkLst>
            <pc:docMk/>
            <pc:sldMk cId="0" sldId="639"/>
            <ac:spMk id="20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39"/>
            <ac:spMk id="481282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46:57.107" v="91" actId="207"/>
          <ac:spMkLst>
            <pc:docMk/>
            <pc:sldMk cId="0" sldId="639"/>
            <ac:spMk id="481297" creationId="{00000000-0000-0000-0000-000000000000}"/>
          </ac:spMkLst>
        </pc:spChg>
        <pc:grpChg chg="mod">
          <ac:chgData name="Song, JianJian" userId="21c957f8-d12c-45e3-b67f-864ab375890b" providerId="ADAL" clId="{A1360DC2-35FB-43CE-AD21-D77D16DFF493}" dt="2020-11-25T04:46:57.107" v="91" actId="207"/>
          <ac:grpSpMkLst>
            <pc:docMk/>
            <pc:sldMk cId="0" sldId="639"/>
            <ac:grpSpMk id="152" creationId="{00000000-0000-0000-0000-000000000000}"/>
          </ac:grpSpMkLst>
        </pc:grpChg>
        <pc:inkChg chg="del">
          <ac:chgData name="Song, JianJian" userId="21c957f8-d12c-45e3-b67f-864ab375890b" providerId="ADAL" clId="{A1360DC2-35FB-43CE-AD21-D77D16DFF493}" dt="2020-11-25T04:36:57.285" v="18" actId="478"/>
          <ac:inkMkLst>
            <pc:docMk/>
            <pc:sldMk cId="0" sldId="639"/>
            <ac:inkMk id="3" creationId="{EA22834A-8DA7-43AC-A25D-6241C663A6C0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36:46.049" v="15" actId="478"/>
        <pc:sldMkLst>
          <pc:docMk/>
          <pc:sldMk cId="0" sldId="640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40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0" sldId="640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36:46.049" v="15" actId="478"/>
          <ac:inkMkLst>
            <pc:docMk/>
            <pc:sldMk cId="0" sldId="640"/>
            <ac:inkMk id="2" creationId="{E07B9F71-13BB-4117-A194-F4B2AF3FE5F7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45:42.687" v="86" actId="1076"/>
        <pc:sldMkLst>
          <pc:docMk/>
          <pc:sldMk cId="2087939577" sldId="677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087939577" sldId="677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087939577" sldId="677"/>
            <ac:spMk id="481282" creationId="{00000000-0000-0000-0000-000000000000}"/>
          </ac:spMkLst>
        </pc:spChg>
        <pc:grpChg chg="mod">
          <ac:chgData name="Song, JianJian" userId="21c957f8-d12c-45e3-b67f-864ab375890b" providerId="ADAL" clId="{A1360DC2-35FB-43CE-AD21-D77D16DFF493}" dt="2020-11-25T04:45:42.687" v="86" actId="1076"/>
          <ac:grpSpMkLst>
            <pc:docMk/>
            <pc:sldMk cId="2087939577" sldId="677"/>
            <ac:grpSpMk id="5" creationId="{00000000-0000-0000-0000-000000000000}"/>
          </ac:grpSpMkLst>
        </pc:grpChg>
        <pc:inkChg chg="del">
          <ac:chgData name="Song, JianJian" userId="21c957f8-d12c-45e3-b67f-864ab375890b" providerId="ADAL" clId="{A1360DC2-35FB-43CE-AD21-D77D16DFF493}" dt="2020-11-25T04:45:40.465" v="85" actId="478"/>
          <ac:inkMkLst>
            <pc:docMk/>
            <pc:sldMk cId="2087939577" sldId="677"/>
            <ac:inkMk id="2" creationId="{4DF31C3B-800A-4678-9DA0-DAA2E06A874F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46:36.954" v="89" actId="20577"/>
        <pc:sldMkLst>
          <pc:docMk/>
          <pc:sldMk cId="2277388112" sldId="681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277388112" sldId="681"/>
            <ac:spMk id="6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6:36.954" v="89" actId="20577"/>
          <ac:spMkLst>
            <pc:docMk/>
            <pc:sldMk cId="2277388112" sldId="68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36:49.626" v="16" actId="478"/>
          <ac:inkMkLst>
            <pc:docMk/>
            <pc:sldMk cId="2277388112" sldId="681"/>
            <ac:inkMk id="2" creationId="{26FCAA98-648C-4AB9-A44B-ABCE29BB856F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36:53.519" v="17" actId="478"/>
        <pc:sldMkLst>
          <pc:docMk/>
          <pc:sldMk cId="398169032" sldId="682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98169032" sldId="682"/>
            <ac:spMk id="6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98169032" sldId="68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36:53.519" v="17" actId="478"/>
          <ac:inkMkLst>
            <pc:docMk/>
            <pc:sldMk cId="398169032" sldId="682"/>
            <ac:inkMk id="2" creationId="{3E0A1B49-7BFE-4DDD-A59D-D1E5726746F9}"/>
          </ac:inkMkLst>
        </pc:inkChg>
      </pc:sldChg>
      <pc:sldChg chg="modSp mod modClrScheme chgLayout">
        <pc:chgData name="Song, JianJian" userId="21c957f8-d12c-45e3-b67f-864ab375890b" providerId="ADAL" clId="{A1360DC2-35FB-43CE-AD21-D77D16DFF493}" dt="2020-11-25T05:12:37.627" v="255" actId="20577"/>
        <pc:sldMkLst>
          <pc:docMk/>
          <pc:sldMk cId="778258450" sldId="685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778258450" sldId="685"/>
            <ac:spMk id="1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12:37.627" v="255" actId="20577"/>
          <ac:spMkLst>
            <pc:docMk/>
            <pc:sldMk cId="778258450" sldId="685"/>
            <ac:spMk id="481282" creationId="{00000000-0000-0000-0000-000000000000}"/>
          </ac:spMkLst>
        </pc:spChg>
      </pc:sldChg>
      <pc:sldChg chg="delSp modSp mod modClrScheme chgLayout">
        <pc:chgData name="Song, JianJian" userId="21c957f8-d12c-45e3-b67f-864ab375890b" providerId="ADAL" clId="{A1360DC2-35FB-43CE-AD21-D77D16DFF493}" dt="2020-11-25T04:37:01.102" v="19" actId="478"/>
        <pc:sldMkLst>
          <pc:docMk/>
          <pc:sldMk cId="3603077310" sldId="686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603077310" sldId="686"/>
            <ac:spMk id="6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603077310" sldId="686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37:01.102" v="19" actId="478"/>
          <ac:inkMkLst>
            <pc:docMk/>
            <pc:sldMk cId="3603077310" sldId="686"/>
            <ac:inkMk id="2" creationId="{5C1084D2-1348-45C3-917B-7B47560B3074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58:53.098" v="124" actId="478"/>
        <pc:sldMkLst>
          <pc:docMk/>
          <pc:sldMk cId="3510314949" sldId="689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510314949" sldId="689"/>
            <ac:spMk id="22" creationId="{5BC79C47-B360-4F39-8FBA-6E677D81291C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510314949" sldId="689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8:53.098" v="124" actId="478"/>
          <ac:inkMkLst>
            <pc:docMk/>
            <pc:sldMk cId="3510314949" sldId="689"/>
            <ac:inkMk id="2" creationId="{A4F5544C-593B-4623-9435-8EE8E56ED332}"/>
          </ac:inkMkLst>
        </pc:inkChg>
      </pc:sldChg>
      <pc:sldChg chg="modSp mod modClrScheme chgLayout">
        <pc:chgData name="Song, JianJian" userId="21c957f8-d12c-45e3-b67f-864ab375890b" providerId="ADAL" clId="{A1360DC2-35FB-43CE-AD21-D77D16DFF493}" dt="2020-11-25T04:35:56.472" v="9" actId="700"/>
        <pc:sldMkLst>
          <pc:docMk/>
          <pc:sldMk cId="456562181" sldId="690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456562181" sldId="690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456562181" sldId="690"/>
            <ac:spMk id="481282" creationId="{00000000-0000-0000-0000-000000000000}"/>
          </ac:spMkLst>
        </pc:spChg>
      </pc:sldChg>
      <pc:sldChg chg="delSp modSp mod modClrScheme chgLayout">
        <pc:chgData name="Song, JianJian" userId="21c957f8-d12c-45e3-b67f-864ab375890b" providerId="ADAL" clId="{A1360DC2-35FB-43CE-AD21-D77D16DFF493}" dt="2020-11-25T04:57:22.788" v="102" actId="478"/>
        <pc:sldMkLst>
          <pc:docMk/>
          <pc:sldMk cId="1680994452" sldId="691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1680994452" sldId="691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1680994452" sldId="69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7:22.788" v="102" actId="478"/>
          <ac:inkMkLst>
            <pc:docMk/>
            <pc:sldMk cId="1680994452" sldId="691"/>
            <ac:inkMk id="3" creationId="{BED29581-61BE-419F-99AB-66CF6F848714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59:38.565" v="131" actId="478"/>
        <pc:sldMkLst>
          <pc:docMk/>
          <pc:sldMk cId="1631414298" sldId="692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1631414298" sldId="692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1631414298" sldId="69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9:38.565" v="131" actId="478"/>
          <ac:inkMkLst>
            <pc:docMk/>
            <pc:sldMk cId="1631414298" sldId="692"/>
            <ac:inkMk id="2" creationId="{FF12F174-2CC5-4F33-A035-2E72316C94A3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00:03.878" v="137" actId="207"/>
        <pc:sldMkLst>
          <pc:docMk/>
          <pc:sldMk cId="3533356827" sldId="693"/>
        </pc:sldMkLst>
        <pc:spChg chg="add del mod ord">
          <ac:chgData name="Song, JianJian" userId="21c957f8-d12c-45e3-b67f-864ab375890b" providerId="ADAL" clId="{A1360DC2-35FB-43CE-AD21-D77D16DFF493}" dt="2020-11-25T05:00:00.620" v="136" actId="700"/>
          <ac:spMkLst>
            <pc:docMk/>
            <pc:sldMk cId="3533356827" sldId="693"/>
            <ac:spMk id="3" creationId="{A128E26B-6B6E-47AC-A66B-43A4F3DFB57D}"/>
          </ac:spMkLst>
        </pc:spChg>
        <pc:spChg chg="mod">
          <ac:chgData name="Song, JianJian" userId="21c957f8-d12c-45e3-b67f-864ab375890b" providerId="ADAL" clId="{A1360DC2-35FB-43CE-AD21-D77D16DFF493}" dt="2020-11-25T05:00:03.878" v="137" actId="207"/>
          <ac:spMkLst>
            <pc:docMk/>
            <pc:sldMk cId="3533356827" sldId="693"/>
            <ac:spMk id="7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5:00:03.878" v="137" actId="207"/>
          <ac:spMkLst>
            <pc:docMk/>
            <pc:sldMk cId="3533356827" sldId="693"/>
            <ac:spMk id="8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00:03.878" v="137" actId="207"/>
          <ac:spMkLst>
            <pc:docMk/>
            <pc:sldMk cId="3533356827" sldId="693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9:57.703" v="135" actId="478"/>
          <ac:inkMkLst>
            <pc:docMk/>
            <pc:sldMk cId="3533356827" sldId="693"/>
            <ac:inkMk id="2" creationId="{19794E89-9A12-43D8-9603-9ED4BD340915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00:43.918" v="196" actId="20577"/>
        <pc:sldMkLst>
          <pc:docMk/>
          <pc:sldMk cId="2886329047" sldId="706"/>
        </pc:sldMkLst>
        <pc:spChg chg="add del mod ord">
          <ac:chgData name="Song, JianJian" userId="21c957f8-d12c-45e3-b67f-864ab375890b" providerId="ADAL" clId="{A1360DC2-35FB-43CE-AD21-D77D16DFF493}" dt="2020-11-25T05:00:15.869" v="138" actId="700"/>
          <ac:spMkLst>
            <pc:docMk/>
            <pc:sldMk cId="2886329047" sldId="706"/>
            <ac:spMk id="2" creationId="{E4DA90FD-4E2A-46FD-94F7-387607F4DAFA}"/>
          </ac:spMkLst>
        </pc:spChg>
        <pc:spChg chg="add del mod ord">
          <ac:chgData name="Song, JianJian" userId="21c957f8-d12c-45e3-b67f-864ab375890b" providerId="ADAL" clId="{A1360DC2-35FB-43CE-AD21-D77D16DFF493}" dt="2020-11-25T05:00:15.869" v="138" actId="700"/>
          <ac:spMkLst>
            <pc:docMk/>
            <pc:sldMk cId="2886329047" sldId="706"/>
            <ac:spMk id="3" creationId="{8256FBC1-CAEB-4C3D-B783-C29E4106B68D}"/>
          </ac:spMkLst>
        </pc:spChg>
        <pc:spChg chg="add del mod ord">
          <ac:chgData name="Song, JianJian" userId="21c957f8-d12c-45e3-b67f-864ab375890b" providerId="ADAL" clId="{A1360DC2-35FB-43CE-AD21-D77D16DFF493}" dt="2020-11-25T05:00:19.119" v="139" actId="700"/>
          <ac:spMkLst>
            <pc:docMk/>
            <pc:sldMk cId="2886329047" sldId="706"/>
            <ac:spMk id="4" creationId="{3D607045-EB8C-49E4-97A9-7298A2074839}"/>
          </ac:spMkLst>
        </pc:spChg>
        <pc:spChg chg="mod">
          <ac:chgData name="Song, JianJian" userId="21c957f8-d12c-45e3-b67f-864ab375890b" providerId="ADAL" clId="{A1360DC2-35FB-43CE-AD21-D77D16DFF493}" dt="2020-11-25T05:00:43.918" v="196" actId="20577"/>
          <ac:spMkLst>
            <pc:docMk/>
            <pc:sldMk cId="2886329047" sldId="706"/>
            <ac:spMk id="6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5:13:43.307" v="259" actId="478"/>
        <pc:sldMkLst>
          <pc:docMk/>
          <pc:sldMk cId="3342044937" sldId="719"/>
        </pc:sldMkLst>
        <pc:spChg chg="mod">
          <ac:chgData name="Song, JianJian" userId="21c957f8-d12c-45e3-b67f-864ab375890b" providerId="ADAL" clId="{A1360DC2-35FB-43CE-AD21-D77D16DFF493}" dt="2020-11-25T05:06:43.016" v="201" actId="207"/>
          <ac:spMkLst>
            <pc:docMk/>
            <pc:sldMk cId="3342044937" sldId="719"/>
            <ac:spMk id="3" creationId="{00000000-0000-0000-0000-000000000000}"/>
          </ac:spMkLst>
        </pc:spChg>
        <pc:spChg chg="add del mod ord">
          <ac:chgData name="Song, JianJian" userId="21c957f8-d12c-45e3-b67f-864ab375890b" providerId="ADAL" clId="{A1360DC2-35FB-43CE-AD21-D77D16DFF493}" dt="2020-11-25T05:06:38.885" v="200" actId="700"/>
          <ac:spMkLst>
            <pc:docMk/>
            <pc:sldMk cId="3342044937" sldId="719"/>
            <ac:spMk id="5" creationId="{D9A4700C-1F1A-49CF-8B83-C152A1C3E8E7}"/>
          </ac:spMkLst>
        </pc:spChg>
        <pc:spChg chg="mod ord">
          <ac:chgData name="Song, JianJian" userId="21c957f8-d12c-45e3-b67f-864ab375890b" providerId="ADAL" clId="{A1360DC2-35FB-43CE-AD21-D77D16DFF493}" dt="2020-11-25T05:06:43.016" v="201" actId="207"/>
          <ac:spMkLst>
            <pc:docMk/>
            <pc:sldMk cId="3342044937" sldId="719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5:13:43.307" v="259" actId="478"/>
          <ac:inkMkLst>
            <pc:docMk/>
            <pc:sldMk cId="3342044937" sldId="719"/>
            <ac:inkMk id="2" creationId="{7C4139F1-8538-4C5F-A294-63B6588F777D}"/>
          </ac:inkMkLst>
        </pc:inkChg>
      </pc:sldChg>
      <pc:sldChg chg="modSp mod modClrScheme chgLayout">
        <pc:chgData name="Song, JianJian" userId="21c957f8-d12c-45e3-b67f-864ab375890b" providerId="ADAL" clId="{A1360DC2-35FB-43CE-AD21-D77D16DFF493}" dt="2020-11-25T05:12:15.449" v="251" actId="20577"/>
        <pc:sldMkLst>
          <pc:docMk/>
          <pc:sldMk cId="3707023280" sldId="720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707023280" sldId="720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12:15.449" v="251" actId="20577"/>
          <ac:spMkLst>
            <pc:docMk/>
            <pc:sldMk cId="3707023280" sldId="720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5:06:29.077" v="197" actId="700"/>
        <pc:sldMkLst>
          <pc:docMk/>
          <pc:sldMk cId="3270966953" sldId="722"/>
        </pc:sldMkLst>
        <pc:spChg chg="add del mod ord">
          <ac:chgData name="Song, JianJian" userId="21c957f8-d12c-45e3-b67f-864ab375890b" providerId="ADAL" clId="{A1360DC2-35FB-43CE-AD21-D77D16DFF493}" dt="2020-11-25T05:06:29.077" v="197" actId="700"/>
          <ac:spMkLst>
            <pc:docMk/>
            <pc:sldMk cId="3270966953" sldId="722"/>
            <ac:spMk id="2" creationId="{CE146BB9-C726-4D8A-A478-D670DDB5C13C}"/>
          </ac:spMkLst>
        </pc:spChg>
        <pc:spChg chg="mod ord">
          <ac:chgData name="Song, JianJian" userId="21c957f8-d12c-45e3-b67f-864ab375890b" providerId="ADAL" clId="{A1360DC2-35FB-43CE-AD21-D77D16DFF493}" dt="2020-11-25T05:06:29.077" v="197" actId="700"/>
          <ac:spMkLst>
            <pc:docMk/>
            <pc:sldMk cId="3270966953" sldId="722"/>
            <ac:spMk id="5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A1360DC2-35FB-43CE-AD21-D77D16DFF493}" dt="2020-11-25T05:12:46.418" v="257" actId="20577"/>
        <pc:sldMkLst>
          <pc:docMk/>
          <pc:sldMk cId="2972732105" sldId="724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972732105" sldId="724"/>
            <ac:spMk id="1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12:46.418" v="257" actId="20577"/>
          <ac:spMkLst>
            <pc:docMk/>
            <pc:sldMk cId="2972732105" sldId="724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5:07:16.160" v="209" actId="20577"/>
        <pc:sldMkLst>
          <pc:docMk/>
          <pc:sldMk cId="1352021302" sldId="725"/>
        </pc:sldMkLst>
        <pc:spChg chg="add del mod ord">
          <ac:chgData name="Song, JianJian" userId="21c957f8-d12c-45e3-b67f-864ab375890b" providerId="ADAL" clId="{A1360DC2-35FB-43CE-AD21-D77D16DFF493}" dt="2020-11-25T05:07:12.924" v="207" actId="700"/>
          <ac:spMkLst>
            <pc:docMk/>
            <pc:sldMk cId="1352021302" sldId="725"/>
            <ac:spMk id="5" creationId="{E4585501-D158-4883-B706-C38A15116293}"/>
          </ac:spMkLst>
        </pc:spChg>
        <pc:spChg chg="mod ord">
          <ac:chgData name="Song, JianJian" userId="21c957f8-d12c-45e3-b67f-864ab375890b" providerId="ADAL" clId="{A1360DC2-35FB-43CE-AD21-D77D16DFF493}" dt="2020-11-25T05:07:16.160" v="209" actId="20577"/>
          <ac:spMkLst>
            <pc:docMk/>
            <pc:sldMk cId="1352021302" sldId="725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5:07:09.744" v="206" actId="478"/>
          <ac:inkMkLst>
            <pc:docMk/>
            <pc:sldMk cId="1352021302" sldId="725"/>
            <ac:inkMk id="4" creationId="{D0C25A12-982A-4405-A95E-29343D31B179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10:13.697" v="243" actId="700"/>
        <pc:sldMkLst>
          <pc:docMk/>
          <pc:sldMk cId="3050270834" sldId="727"/>
        </pc:sldMkLst>
        <pc:spChg chg="add del mod ord">
          <ac:chgData name="Song, JianJian" userId="21c957f8-d12c-45e3-b67f-864ab375890b" providerId="ADAL" clId="{A1360DC2-35FB-43CE-AD21-D77D16DFF493}" dt="2020-11-25T05:10:13.697" v="243" actId="700"/>
          <ac:spMkLst>
            <pc:docMk/>
            <pc:sldMk cId="3050270834" sldId="727"/>
            <ac:spMk id="2" creationId="{632761CA-FF90-4C98-90D8-32372D276F03}"/>
          </ac:spMkLst>
        </pc:spChg>
        <pc:spChg chg="mod">
          <ac:chgData name="Song, JianJian" userId="21c957f8-d12c-45e3-b67f-864ab375890b" providerId="ADAL" clId="{A1360DC2-35FB-43CE-AD21-D77D16DFF493}" dt="2020-11-25T05:10:09.335" v="240" actId="207"/>
          <ac:spMkLst>
            <pc:docMk/>
            <pc:sldMk cId="3050270834" sldId="727"/>
            <ac:spMk id="7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10:13.697" v="243" actId="700"/>
          <ac:spMkLst>
            <pc:docMk/>
            <pc:sldMk cId="3050270834" sldId="727"/>
            <ac:spMk id="481282" creationId="{00000000-0000-0000-0000-000000000000}"/>
          </ac:spMkLst>
        </pc:spChg>
      </pc:sldChg>
      <pc:sldChg chg="delSp modSp mod modClrScheme chgLayout">
        <pc:chgData name="Song, JianJian" userId="21c957f8-d12c-45e3-b67f-864ab375890b" providerId="ADAL" clId="{A1360DC2-35FB-43CE-AD21-D77D16DFF493}" dt="2020-11-25T04:57:06.993" v="101" actId="478"/>
        <pc:sldMkLst>
          <pc:docMk/>
          <pc:sldMk cId="726592385" sldId="729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726592385" sldId="729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7:03.349" v="100" actId="20577"/>
          <ac:spMkLst>
            <pc:docMk/>
            <pc:sldMk cId="726592385" sldId="729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7:06.993" v="101" actId="478"/>
          <ac:inkMkLst>
            <pc:docMk/>
            <pc:sldMk cId="726592385" sldId="729"/>
            <ac:inkMk id="4" creationId="{479F3800-124B-468D-8794-4E9EA2934A27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13:20.672" v="258" actId="478"/>
        <pc:sldMkLst>
          <pc:docMk/>
          <pc:sldMk cId="1043388185" sldId="730"/>
        </pc:sldMkLst>
        <pc:spChg chg="add del mod ord">
          <ac:chgData name="Song, JianJian" userId="21c957f8-d12c-45e3-b67f-864ab375890b" providerId="ADAL" clId="{A1360DC2-35FB-43CE-AD21-D77D16DFF493}" dt="2020-11-25T05:10:02.332" v="239" actId="700"/>
          <ac:spMkLst>
            <pc:docMk/>
            <pc:sldMk cId="1043388185" sldId="730"/>
            <ac:spMk id="3" creationId="{2D5787E3-64C9-4C75-B09B-2A0A55011307}"/>
          </ac:spMkLst>
        </pc:spChg>
        <pc:spChg chg="mod">
          <ac:chgData name="Song, JianJian" userId="21c957f8-d12c-45e3-b67f-864ab375890b" providerId="ADAL" clId="{A1360DC2-35FB-43CE-AD21-D77D16DFF493}" dt="2020-11-25T05:09:59.588" v="238" actId="207"/>
          <ac:spMkLst>
            <pc:docMk/>
            <pc:sldMk cId="1043388185" sldId="730"/>
            <ac:spMk id="41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5:09:59.588" v="238" actId="207"/>
          <ac:spMkLst>
            <pc:docMk/>
            <pc:sldMk cId="1043388185" sldId="730"/>
            <ac:spMk id="42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10:02.332" v="239" actId="700"/>
          <ac:spMkLst>
            <pc:docMk/>
            <pc:sldMk cId="1043388185" sldId="730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5:13:20.672" v="258" actId="478"/>
          <ac:inkMkLst>
            <pc:docMk/>
            <pc:sldMk cId="1043388185" sldId="730"/>
            <ac:inkMk id="2" creationId="{B7F37623-A4E0-4996-826E-04F06EA99A15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43:58.747" v="74" actId="1076"/>
        <pc:sldMkLst>
          <pc:docMk/>
          <pc:sldMk cId="1817410038" sldId="731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817410038" sldId="731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817410038" sldId="731"/>
            <ac:spMk id="481282" creationId="{00000000-0000-0000-0000-000000000000}"/>
          </ac:spMkLst>
        </pc:spChg>
        <pc:picChg chg="mod">
          <ac:chgData name="Song, JianJian" userId="21c957f8-d12c-45e3-b67f-864ab375890b" providerId="ADAL" clId="{A1360DC2-35FB-43CE-AD21-D77D16DFF493}" dt="2020-11-25T04:43:58.747" v="74" actId="1076"/>
          <ac:picMkLst>
            <pc:docMk/>
            <pc:sldMk cId="1817410038" sldId="731"/>
            <ac:picMk id="8" creationId="{00000000-0000-0000-0000-000000000000}"/>
          </ac:picMkLst>
        </pc:picChg>
        <pc:picChg chg="mod">
          <ac:chgData name="Song, JianJian" userId="21c957f8-d12c-45e3-b67f-864ab375890b" providerId="ADAL" clId="{A1360DC2-35FB-43CE-AD21-D77D16DFF493}" dt="2020-11-25T04:42:53.340" v="66" actId="1076"/>
          <ac:picMkLst>
            <pc:docMk/>
            <pc:sldMk cId="1817410038" sldId="731"/>
            <ac:picMk id="9" creationId="{00000000-0000-0000-0000-000000000000}"/>
          </ac:picMkLst>
        </pc:picChg>
        <pc:inkChg chg="del">
          <ac:chgData name="Song, JianJian" userId="21c957f8-d12c-45e3-b67f-864ab375890b" providerId="ADAL" clId="{A1360DC2-35FB-43CE-AD21-D77D16DFF493}" dt="2020-11-25T04:36:14.424" v="10" actId="478"/>
          <ac:inkMkLst>
            <pc:docMk/>
            <pc:sldMk cId="1817410038" sldId="731"/>
            <ac:inkMk id="2" creationId="{BEBC9302-7CAD-4226-8FBB-A658FB0AD470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4:45:19.514" v="82" actId="478"/>
        <pc:sldMkLst>
          <pc:docMk/>
          <pc:sldMk cId="709938115" sldId="732"/>
        </pc:sldMkLst>
        <pc:spChg chg="add del 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709938115" sldId="732"/>
            <ac:spMk id="3" creationId="{51B0D567-1931-4414-914B-64561D51EF63}"/>
          </ac:spMkLst>
        </pc:spChg>
        <pc:spChg chg="add del mod ord">
          <ac:chgData name="Song, JianJian" userId="21c957f8-d12c-45e3-b67f-864ab375890b" providerId="ADAL" clId="{A1360DC2-35FB-43CE-AD21-D77D16DFF493}" dt="2020-11-25T04:45:17.313" v="81" actId="700"/>
          <ac:spMkLst>
            <pc:docMk/>
            <pc:sldMk cId="709938115" sldId="732"/>
            <ac:spMk id="4" creationId="{ED671A20-8345-4F60-A54D-54A8AFA471D2}"/>
          </ac:spMkLst>
        </pc:spChg>
        <pc:spChg chg="mod ord">
          <ac:chgData name="Song, JianJian" userId="21c957f8-d12c-45e3-b67f-864ab375890b" providerId="ADAL" clId="{A1360DC2-35FB-43CE-AD21-D77D16DFF493}" dt="2020-11-25T04:45:17.313" v="81" actId="700"/>
          <ac:spMkLst>
            <pc:docMk/>
            <pc:sldMk cId="709938115" sldId="73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5:19.514" v="82" actId="478"/>
          <ac:inkMkLst>
            <pc:docMk/>
            <pc:sldMk cId="709938115" sldId="732"/>
            <ac:inkMk id="2" creationId="{D1C8BF63-F324-4D0C-A492-D0411852005F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4:45:26.703" v="83" actId="700"/>
        <pc:sldMkLst>
          <pc:docMk/>
          <pc:sldMk cId="230668791" sldId="733"/>
        </pc:sldMkLst>
        <pc:spChg chg="add del 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230668791" sldId="733"/>
            <ac:spMk id="3" creationId="{AC61A99B-6AA0-4540-825B-F825758624F9}"/>
          </ac:spMkLst>
        </pc:spChg>
        <pc:spChg chg="add del mod ord">
          <ac:chgData name="Song, JianJian" userId="21c957f8-d12c-45e3-b67f-864ab375890b" providerId="ADAL" clId="{A1360DC2-35FB-43CE-AD21-D77D16DFF493}" dt="2020-11-25T04:45:26.703" v="83" actId="700"/>
          <ac:spMkLst>
            <pc:docMk/>
            <pc:sldMk cId="230668791" sldId="733"/>
            <ac:spMk id="4" creationId="{E975B470-3D6D-4F4E-AB0F-6446DB5EEBEE}"/>
          </ac:spMkLst>
        </pc:spChg>
        <pc:spChg chg="mod ord">
          <ac:chgData name="Song, JianJian" userId="21c957f8-d12c-45e3-b67f-864ab375890b" providerId="ADAL" clId="{A1360DC2-35FB-43CE-AD21-D77D16DFF493}" dt="2020-11-25T04:45:26.703" v="83" actId="700"/>
          <ac:spMkLst>
            <pc:docMk/>
            <pc:sldMk cId="230668791" sldId="733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36:20.595" v="11" actId="478"/>
          <ac:inkMkLst>
            <pc:docMk/>
            <pc:sldMk cId="230668791" sldId="733"/>
            <ac:inkMk id="2" creationId="{3E74476E-9CFF-4CA3-B91D-BD6658C4272D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4:45:31.864" v="84" actId="700"/>
        <pc:sldMkLst>
          <pc:docMk/>
          <pc:sldMk cId="2603651940" sldId="734"/>
        </pc:sldMkLst>
        <pc:spChg chg="add del mod ord">
          <ac:chgData name="Song, JianJian" userId="21c957f8-d12c-45e3-b67f-864ab375890b" providerId="ADAL" clId="{A1360DC2-35FB-43CE-AD21-D77D16DFF493}" dt="2020-11-25T04:36:28.885" v="12" actId="700"/>
          <ac:spMkLst>
            <pc:docMk/>
            <pc:sldMk cId="2603651940" sldId="734"/>
            <ac:spMk id="3" creationId="{90F0D520-8BF5-41C7-B7EF-99C17F770429}"/>
          </ac:spMkLst>
        </pc:spChg>
        <pc:spChg chg="add del mod ord">
          <ac:chgData name="Song, JianJian" userId="21c957f8-d12c-45e3-b67f-864ab375890b" providerId="ADAL" clId="{A1360DC2-35FB-43CE-AD21-D77D16DFF493}" dt="2020-11-25T04:45:31.864" v="84" actId="700"/>
          <ac:spMkLst>
            <pc:docMk/>
            <pc:sldMk cId="2603651940" sldId="734"/>
            <ac:spMk id="4" creationId="{3EC7155E-BD63-4887-8BC2-2B2A17DC64B2}"/>
          </ac:spMkLst>
        </pc:spChg>
        <pc:spChg chg="mod ord">
          <ac:chgData name="Song, JianJian" userId="21c957f8-d12c-45e3-b67f-864ab375890b" providerId="ADAL" clId="{A1360DC2-35FB-43CE-AD21-D77D16DFF493}" dt="2020-11-25T04:45:31.864" v="84" actId="700"/>
          <ac:spMkLst>
            <pc:docMk/>
            <pc:sldMk cId="2603651940" sldId="734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4:56:53.255" v="98" actId="20577"/>
        <pc:sldMkLst>
          <pc:docMk/>
          <pc:sldMk cId="3982767785" sldId="735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982767785" sldId="735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6:53.255" v="98" actId="20577"/>
          <ac:spMkLst>
            <pc:docMk/>
            <pc:sldMk cId="3982767785" sldId="735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A1360DC2-35FB-43CE-AD21-D77D16DFF493}" dt="2020-11-25T04:56:38.914" v="93" actId="478"/>
          <ac:picMkLst>
            <pc:docMk/>
            <pc:sldMk cId="3982767785" sldId="735"/>
            <ac:picMk id="5" creationId="{45A38792-3938-4405-8F4B-E310E0A8D37B}"/>
          </ac:picMkLst>
        </pc:picChg>
        <pc:picChg chg="add mod">
          <ac:chgData name="Song, JianJian" userId="21c957f8-d12c-45e3-b67f-864ab375890b" providerId="ADAL" clId="{A1360DC2-35FB-43CE-AD21-D77D16DFF493}" dt="2020-11-25T04:56:46.329" v="96" actId="1076"/>
          <ac:picMkLst>
            <pc:docMk/>
            <pc:sldMk cId="3982767785" sldId="735"/>
            <ac:picMk id="6" creationId="{309A3251-6422-45A9-9C8A-E38A2DF179B1}"/>
          </ac:picMkLst>
        </pc:picChg>
        <pc:inkChg chg="del">
          <ac:chgData name="Song, JianJian" userId="21c957f8-d12c-45e3-b67f-864ab375890b" providerId="ADAL" clId="{A1360DC2-35FB-43CE-AD21-D77D16DFF493}" dt="2020-11-25T04:37:11.085" v="20" actId="478"/>
          <ac:inkMkLst>
            <pc:docMk/>
            <pc:sldMk cId="3982767785" sldId="735"/>
            <ac:inkMk id="2" creationId="{7AC3B8C9-0166-46C9-AC7C-CD9034DDE4B2}"/>
          </ac:inkMkLst>
        </pc:inkChg>
      </pc:sldChg>
      <pc:sldChg chg="modSp mod modClrScheme chgLayout">
        <pc:chgData name="Song, JianJian" userId="21c957f8-d12c-45e3-b67f-864ab375890b" providerId="ADAL" clId="{A1360DC2-35FB-43CE-AD21-D77D16DFF493}" dt="2020-11-25T04:57:30.488" v="104" actId="20577"/>
        <pc:sldMkLst>
          <pc:docMk/>
          <pc:sldMk cId="1550775159" sldId="736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1550775159" sldId="736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7:30.488" v="104" actId="20577"/>
          <ac:spMkLst>
            <pc:docMk/>
            <pc:sldMk cId="1550775159" sldId="736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4:57:51.101" v="108" actId="207"/>
        <pc:sldMkLst>
          <pc:docMk/>
          <pc:sldMk cId="2431821237" sldId="737"/>
        </pc:sldMkLst>
        <pc:spChg chg="add del mod ord">
          <ac:chgData name="Song, JianJian" userId="21c957f8-d12c-45e3-b67f-864ab375890b" providerId="ADAL" clId="{A1360DC2-35FB-43CE-AD21-D77D16DFF493}" dt="2020-11-25T04:57:42.818" v="107" actId="700"/>
          <ac:spMkLst>
            <pc:docMk/>
            <pc:sldMk cId="2431821237" sldId="737"/>
            <ac:spMk id="2" creationId="{6D6395E1-CA8E-43F0-AACD-39F3858B49C9}"/>
          </ac:spMkLst>
        </pc:spChg>
        <pc:spChg chg="mod">
          <ac:chgData name="Song, JianJian" userId="21c957f8-d12c-45e3-b67f-864ab375890b" providerId="ADAL" clId="{A1360DC2-35FB-43CE-AD21-D77D16DFF493}" dt="2020-11-25T04:57:51.101" v="108" actId="207"/>
          <ac:spMkLst>
            <pc:docMk/>
            <pc:sldMk cId="2431821237" sldId="737"/>
            <ac:spMk id="7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7:51.101" v="108" actId="207"/>
          <ac:spMkLst>
            <pc:docMk/>
            <pc:sldMk cId="2431821237" sldId="737"/>
            <ac:spMk id="8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7:51.101" v="108" actId="207"/>
          <ac:spMkLst>
            <pc:docMk/>
            <pc:sldMk cId="2431821237" sldId="737"/>
            <ac:spMk id="11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7:51.101" v="108" actId="207"/>
          <ac:spMkLst>
            <pc:docMk/>
            <pc:sldMk cId="2431821237" sldId="737"/>
            <ac:spMk id="481282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A1360DC2-35FB-43CE-AD21-D77D16DFF493}" dt="2020-11-25T04:58:07.195" v="110" actId="20577"/>
        <pc:sldMkLst>
          <pc:docMk/>
          <pc:sldMk cId="3516206130" sldId="738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3516206130" sldId="738"/>
            <ac:spMk id="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8:07.195" v="110" actId="20577"/>
          <ac:spMkLst>
            <pc:docMk/>
            <pc:sldMk cId="3516206130" sldId="738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4:58:43.034" v="123" actId="20577"/>
        <pc:sldMkLst>
          <pc:docMk/>
          <pc:sldMk cId="1979880948" sldId="739"/>
        </pc:sldMkLst>
        <pc:spChg chg="add del mod ord">
          <ac:chgData name="Song, JianJian" userId="21c957f8-d12c-45e3-b67f-864ab375890b" providerId="ADAL" clId="{A1360DC2-35FB-43CE-AD21-D77D16DFF493}" dt="2020-11-25T04:58:16.704" v="112" actId="700"/>
          <ac:spMkLst>
            <pc:docMk/>
            <pc:sldMk cId="1979880948" sldId="739"/>
            <ac:spMk id="3" creationId="{072086B0-012C-4C03-A5F1-32966C920FF3}"/>
          </ac:spMkLst>
        </pc:spChg>
        <pc:spChg chg="mod">
          <ac:chgData name="Song, JianJian" userId="21c957f8-d12c-45e3-b67f-864ab375890b" providerId="ADAL" clId="{A1360DC2-35FB-43CE-AD21-D77D16DFF493}" dt="2020-11-25T04:58:20.065" v="113" actId="207"/>
          <ac:spMkLst>
            <pc:docMk/>
            <pc:sldMk cId="1979880948" sldId="739"/>
            <ac:spMk id="7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8:20.065" v="113" actId="207"/>
          <ac:spMkLst>
            <pc:docMk/>
            <pc:sldMk cId="1979880948" sldId="739"/>
            <ac:spMk id="8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8:20.065" v="113" actId="207"/>
          <ac:spMkLst>
            <pc:docMk/>
            <pc:sldMk cId="1979880948" sldId="739"/>
            <ac:spMk id="9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8:43.034" v="123" actId="20577"/>
          <ac:spMkLst>
            <pc:docMk/>
            <pc:sldMk cId="1979880948" sldId="739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8:13.472" v="111" actId="478"/>
          <ac:inkMkLst>
            <pc:docMk/>
            <pc:sldMk cId="1979880948" sldId="739"/>
            <ac:inkMk id="2" creationId="{E655896E-30A8-4689-9D6A-410B2256F5C7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4:59:51.035" v="134" actId="20577"/>
        <pc:sldMkLst>
          <pc:docMk/>
          <pc:sldMk cId="2472637911" sldId="740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472637911" sldId="740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9:51.035" v="134" actId="20577"/>
          <ac:spMkLst>
            <pc:docMk/>
            <pc:sldMk cId="2472637911" sldId="740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9:46.825" v="132" actId="478"/>
          <ac:inkMkLst>
            <pc:docMk/>
            <pc:sldMk cId="2472637911" sldId="740"/>
            <ac:inkMk id="2" creationId="{C7AEF56D-B51C-4908-9134-2CA3E37268D7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08:50.652" v="225" actId="255"/>
        <pc:sldMkLst>
          <pc:docMk/>
          <pc:sldMk cId="3463067504" sldId="741"/>
        </pc:sldMkLst>
        <pc:spChg chg="add del mod ord">
          <ac:chgData name="Song, JianJian" userId="21c957f8-d12c-45e3-b67f-864ab375890b" providerId="ADAL" clId="{A1360DC2-35FB-43CE-AD21-D77D16DFF493}" dt="2020-11-25T05:07:45.607" v="217" actId="700"/>
          <ac:spMkLst>
            <pc:docMk/>
            <pc:sldMk cId="3463067504" sldId="741"/>
            <ac:spMk id="2" creationId="{E361AD46-218E-4AE5-AA91-D3C7975B8EE9}"/>
          </ac:spMkLst>
        </pc:spChg>
        <pc:spChg chg="mod ord">
          <ac:chgData name="Song, JianJian" userId="21c957f8-d12c-45e3-b67f-864ab375890b" providerId="ADAL" clId="{A1360DC2-35FB-43CE-AD21-D77D16DFF493}" dt="2020-11-25T05:08:50.652" v="225" actId="255"/>
          <ac:spMkLst>
            <pc:docMk/>
            <pc:sldMk cId="3463067504" sldId="741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5:08:38.785" v="224" actId="255"/>
        <pc:sldMkLst>
          <pc:docMk/>
          <pc:sldMk cId="545625298" sldId="742"/>
        </pc:sldMkLst>
        <pc:spChg chg="add del mod ord">
          <ac:chgData name="Song, JianJian" userId="21c957f8-d12c-45e3-b67f-864ab375890b" providerId="ADAL" clId="{A1360DC2-35FB-43CE-AD21-D77D16DFF493}" dt="2020-11-25T05:07:53.918" v="219" actId="700"/>
          <ac:spMkLst>
            <pc:docMk/>
            <pc:sldMk cId="545625298" sldId="742"/>
            <ac:spMk id="3" creationId="{8BDDDC4F-C22F-4824-B847-228E13EAB332}"/>
          </ac:spMkLst>
        </pc:spChg>
        <pc:spChg chg="mod ord">
          <ac:chgData name="Song, JianJian" userId="21c957f8-d12c-45e3-b67f-864ab375890b" providerId="ADAL" clId="{A1360DC2-35FB-43CE-AD21-D77D16DFF493}" dt="2020-11-25T05:08:38.785" v="224" actId="255"/>
          <ac:spMkLst>
            <pc:docMk/>
            <pc:sldMk cId="545625298" sldId="742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5:07:51.097" v="218" actId="478"/>
          <ac:inkMkLst>
            <pc:docMk/>
            <pc:sldMk cId="545625298" sldId="742"/>
            <ac:inkMk id="2" creationId="{95DEE730-F1B9-459B-A1C8-AA22FF418B3C}"/>
          </ac:inkMkLst>
        </pc:inkChg>
      </pc:sldChg>
      <pc:sldChg chg="modSp mod modClrScheme chgLayout">
        <pc:chgData name="Song, JianJian" userId="21c957f8-d12c-45e3-b67f-864ab375890b" providerId="ADAL" clId="{A1360DC2-35FB-43CE-AD21-D77D16DFF493}" dt="2020-11-25T05:12:26.087" v="253" actId="20577"/>
        <pc:sldMkLst>
          <pc:docMk/>
          <pc:sldMk cId="1137839289" sldId="743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1137839289" sldId="743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12:26.087" v="253" actId="20577"/>
          <ac:spMkLst>
            <pc:docMk/>
            <pc:sldMk cId="1137839289" sldId="743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4:59:32.068" v="130" actId="207"/>
        <pc:sldMkLst>
          <pc:docMk/>
          <pc:sldMk cId="2353501589" sldId="744"/>
        </pc:sldMkLst>
        <pc:spChg chg="add del mod ord">
          <ac:chgData name="Song, JianJian" userId="21c957f8-d12c-45e3-b67f-864ab375890b" providerId="ADAL" clId="{A1360DC2-35FB-43CE-AD21-D77D16DFF493}" dt="2020-11-25T04:59:24.831" v="129" actId="700"/>
          <ac:spMkLst>
            <pc:docMk/>
            <pc:sldMk cId="2353501589" sldId="744"/>
            <ac:spMk id="4" creationId="{C607DAEB-6419-4867-B970-239A71195A22}"/>
          </ac:spMkLst>
        </pc:spChg>
        <pc:spChg chg="mod">
          <ac:chgData name="Song, JianJian" userId="21c957f8-d12c-45e3-b67f-864ab375890b" providerId="ADAL" clId="{A1360DC2-35FB-43CE-AD21-D77D16DFF493}" dt="2020-11-25T04:59:32.068" v="130" actId="207"/>
          <ac:spMkLst>
            <pc:docMk/>
            <pc:sldMk cId="2353501589" sldId="744"/>
            <ac:spMk id="1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9:24.831" v="129" actId="700"/>
          <ac:spMkLst>
            <pc:docMk/>
            <pc:sldMk cId="2353501589" sldId="744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4:58:36.426" v="121" actId="20577"/>
        <pc:sldMkLst>
          <pc:docMk/>
          <pc:sldMk cId="3665911416" sldId="745"/>
        </pc:sldMkLst>
        <pc:spChg chg="add del mod ord">
          <ac:chgData name="Song, JianJian" userId="21c957f8-d12c-45e3-b67f-864ab375890b" providerId="ADAL" clId="{A1360DC2-35FB-43CE-AD21-D77D16DFF493}" dt="2020-11-25T04:58:26.603" v="114" actId="700"/>
          <ac:spMkLst>
            <pc:docMk/>
            <pc:sldMk cId="3665911416" sldId="745"/>
            <ac:spMk id="2" creationId="{271D105B-FAD8-45B2-9216-23AA2CD2ABED}"/>
          </ac:spMkLst>
        </pc:spChg>
        <pc:spChg chg="mod">
          <ac:chgData name="Song, JianJian" userId="21c957f8-d12c-45e3-b67f-864ab375890b" providerId="ADAL" clId="{A1360DC2-35FB-43CE-AD21-D77D16DFF493}" dt="2020-11-25T04:58:29.880" v="115" actId="207"/>
          <ac:spMkLst>
            <pc:docMk/>
            <pc:sldMk cId="3665911416" sldId="745"/>
            <ac:spMk id="7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8:29.880" v="115" actId="207"/>
          <ac:spMkLst>
            <pc:docMk/>
            <pc:sldMk cId="3665911416" sldId="745"/>
            <ac:spMk id="8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8:29.880" v="115" actId="207"/>
          <ac:spMkLst>
            <pc:docMk/>
            <pc:sldMk cId="3665911416" sldId="745"/>
            <ac:spMk id="9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8:36.426" v="121" actId="20577"/>
          <ac:spMkLst>
            <pc:docMk/>
            <pc:sldMk cId="3665911416" sldId="745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5:54:37.030" v="282" actId="20577"/>
        <pc:sldMkLst>
          <pc:docMk/>
          <pc:sldMk cId="4084783632" sldId="746"/>
        </pc:sldMkLst>
        <pc:spChg chg="add del mod ord">
          <ac:chgData name="Song, JianJian" userId="21c957f8-d12c-45e3-b67f-864ab375890b" providerId="ADAL" clId="{A1360DC2-35FB-43CE-AD21-D77D16DFF493}" dt="2020-11-25T05:10:21.931" v="244" actId="700"/>
          <ac:spMkLst>
            <pc:docMk/>
            <pc:sldMk cId="4084783632" sldId="746"/>
            <ac:spMk id="2" creationId="{78E28EC9-13A3-4454-B0A4-18A8D56C5EAD}"/>
          </ac:spMkLst>
        </pc:spChg>
        <pc:spChg chg="mod ord">
          <ac:chgData name="Song, JianJian" userId="21c957f8-d12c-45e3-b67f-864ab375890b" providerId="ADAL" clId="{A1360DC2-35FB-43CE-AD21-D77D16DFF493}" dt="2020-11-25T05:54:37.030" v="282" actId="20577"/>
          <ac:spMkLst>
            <pc:docMk/>
            <pc:sldMk cId="4084783632" sldId="746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A1360DC2-35FB-43CE-AD21-D77D16DFF493}" dt="2020-11-25T05:53:13.873" v="261" actId="478"/>
          <ac:picMkLst>
            <pc:docMk/>
            <pc:sldMk cId="4084783632" sldId="746"/>
            <ac:picMk id="3" creationId="{33292A14-A68B-42F5-AA30-B9E8EF603D06}"/>
          </ac:picMkLst>
        </pc:picChg>
        <pc:picChg chg="del">
          <ac:chgData name="Song, JianJian" userId="21c957f8-d12c-45e3-b67f-864ab375890b" providerId="ADAL" clId="{A1360DC2-35FB-43CE-AD21-D77D16DFF493}" dt="2020-11-25T05:53:13.873" v="261" actId="478"/>
          <ac:picMkLst>
            <pc:docMk/>
            <pc:sldMk cId="4084783632" sldId="746"/>
            <ac:picMk id="5" creationId="{C37E78F1-676B-4FFE-BB0B-20038946164A}"/>
          </ac:picMkLst>
        </pc:picChg>
        <pc:picChg chg="add mod">
          <ac:chgData name="Song, JianJian" userId="21c957f8-d12c-45e3-b67f-864ab375890b" providerId="ADAL" clId="{A1360DC2-35FB-43CE-AD21-D77D16DFF493}" dt="2020-11-25T05:54:21.927" v="268" actId="1076"/>
          <ac:picMkLst>
            <pc:docMk/>
            <pc:sldMk cId="4084783632" sldId="746"/>
            <ac:picMk id="6" creationId="{1B23BFB4-4084-4B12-BBE1-0A06073C77D8}"/>
          </ac:picMkLst>
        </pc:picChg>
        <pc:picChg chg="add mod">
          <ac:chgData name="Song, JianJian" userId="21c957f8-d12c-45e3-b67f-864ab375890b" providerId="ADAL" clId="{A1360DC2-35FB-43CE-AD21-D77D16DFF493}" dt="2020-11-25T05:54:20.038" v="267" actId="1076"/>
          <ac:picMkLst>
            <pc:docMk/>
            <pc:sldMk cId="4084783632" sldId="746"/>
            <ac:picMk id="8" creationId="{F4E30D40-C729-463F-8277-6A0A3CB399F0}"/>
          </ac:picMkLst>
        </pc:picChg>
        <pc:picChg chg="del">
          <ac:chgData name="Song, JianJian" userId="21c957f8-d12c-45e3-b67f-864ab375890b" providerId="ADAL" clId="{A1360DC2-35FB-43CE-AD21-D77D16DFF493}" dt="2020-11-25T05:53:13.873" v="261" actId="478"/>
          <ac:picMkLst>
            <pc:docMk/>
            <pc:sldMk cId="4084783632" sldId="746"/>
            <ac:picMk id="10" creationId="{0CB56C02-3222-4450-B847-1CCF8567F8CC}"/>
          </ac:picMkLst>
        </pc:picChg>
      </pc:sldChg>
      <pc:sldChg chg="addSp delSp modSp mod modClrScheme chgLayout">
        <pc:chgData name="Song, JianJian" userId="21c957f8-d12c-45e3-b67f-864ab375890b" providerId="ADAL" clId="{A1360DC2-35FB-43CE-AD21-D77D16DFF493}" dt="2020-11-25T06:49:05.450" v="363" actId="20577"/>
        <pc:sldMkLst>
          <pc:docMk/>
          <pc:sldMk cId="3750052257" sldId="747"/>
        </pc:sldMkLst>
        <pc:spChg chg="add del mod ord">
          <ac:chgData name="Song, JianJian" userId="21c957f8-d12c-45e3-b67f-864ab375890b" providerId="ADAL" clId="{A1360DC2-35FB-43CE-AD21-D77D16DFF493}" dt="2020-11-25T05:11:53.575" v="247" actId="700"/>
          <ac:spMkLst>
            <pc:docMk/>
            <pc:sldMk cId="3750052257" sldId="747"/>
            <ac:spMk id="2" creationId="{A45D98C0-DE84-4A6A-8B0F-6895E04A45E8}"/>
          </ac:spMkLst>
        </pc:spChg>
        <pc:spChg chg="del">
          <ac:chgData name="Song, JianJian" userId="21c957f8-d12c-45e3-b67f-864ab375890b" providerId="ADAL" clId="{A1360DC2-35FB-43CE-AD21-D77D16DFF493}" dt="2020-11-25T05:11:58.858" v="248" actId="478"/>
          <ac:spMkLst>
            <pc:docMk/>
            <pc:sldMk cId="3750052257" sldId="747"/>
            <ac:spMk id="9" creationId="{88977700-3744-46E8-AB76-1363654E4113}"/>
          </ac:spMkLst>
        </pc:spChg>
        <pc:spChg chg="add mod">
          <ac:chgData name="Song, JianJian" userId="21c957f8-d12c-45e3-b67f-864ab375890b" providerId="ADAL" clId="{A1360DC2-35FB-43CE-AD21-D77D16DFF493}" dt="2020-11-25T06:49:05.450" v="363" actId="20577"/>
          <ac:spMkLst>
            <pc:docMk/>
            <pc:sldMk cId="3750052257" sldId="747"/>
            <ac:spMk id="10" creationId="{E4A60443-CFE9-476B-890C-FAAC8230A1EB}"/>
          </ac:spMkLst>
        </pc:spChg>
        <pc:spChg chg="add mod">
          <ac:chgData name="Song, JianJian" userId="21c957f8-d12c-45e3-b67f-864ab375890b" providerId="ADAL" clId="{A1360DC2-35FB-43CE-AD21-D77D16DFF493}" dt="2020-11-25T06:46:19.764" v="341" actId="20577"/>
          <ac:spMkLst>
            <pc:docMk/>
            <pc:sldMk cId="3750052257" sldId="747"/>
            <ac:spMk id="14" creationId="{085C8832-3933-4BB7-B337-2416655F3C7B}"/>
          </ac:spMkLst>
        </pc:spChg>
        <pc:spChg chg="mod ord">
          <ac:chgData name="Song, JianJian" userId="21c957f8-d12c-45e3-b67f-864ab375890b" providerId="ADAL" clId="{A1360DC2-35FB-43CE-AD21-D77D16DFF493}" dt="2020-11-25T05:55:23.653" v="300" actId="20577"/>
          <ac:spMkLst>
            <pc:docMk/>
            <pc:sldMk cId="3750052257" sldId="747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A1360DC2-35FB-43CE-AD21-D77D16DFF493}" dt="2020-11-25T05:11:58.858" v="248" actId="478"/>
          <ac:picMkLst>
            <pc:docMk/>
            <pc:sldMk cId="3750052257" sldId="747"/>
            <ac:picMk id="6" creationId="{FB33CD93-EE8E-4A94-ADDB-901D53331D75}"/>
          </ac:picMkLst>
        </pc:picChg>
        <pc:picChg chg="add mod">
          <ac:chgData name="Song, JianJian" userId="21c957f8-d12c-45e3-b67f-864ab375890b" providerId="ADAL" clId="{A1360DC2-35FB-43CE-AD21-D77D16DFF493}" dt="2020-11-25T05:12:07.589" v="249"/>
          <ac:picMkLst>
            <pc:docMk/>
            <pc:sldMk cId="3750052257" sldId="747"/>
            <ac:picMk id="7" creationId="{F18E38DF-747E-4D7C-9470-884D49246F24}"/>
          </ac:picMkLst>
        </pc:picChg>
        <pc:picChg chg="del">
          <ac:chgData name="Song, JianJian" userId="21c957f8-d12c-45e3-b67f-864ab375890b" providerId="ADAL" clId="{A1360DC2-35FB-43CE-AD21-D77D16DFF493}" dt="2020-11-25T05:11:58.858" v="248" actId="478"/>
          <ac:picMkLst>
            <pc:docMk/>
            <pc:sldMk cId="3750052257" sldId="747"/>
            <ac:picMk id="8" creationId="{31E51A05-A5AE-45E4-8923-37EF6CE3436A}"/>
          </ac:picMkLst>
        </pc:picChg>
        <pc:picChg chg="add mod">
          <ac:chgData name="Song, JianJian" userId="21c957f8-d12c-45e3-b67f-864ab375890b" providerId="ADAL" clId="{A1360DC2-35FB-43CE-AD21-D77D16DFF493}" dt="2020-11-25T05:12:07.589" v="249"/>
          <ac:picMkLst>
            <pc:docMk/>
            <pc:sldMk cId="3750052257" sldId="747"/>
            <ac:picMk id="11" creationId="{8CC07CEF-A7DD-4C7E-B67F-6A5F5C5E7A64}"/>
          </ac:picMkLst>
        </pc:picChg>
        <pc:picChg chg="add mod">
          <ac:chgData name="Song, JianJian" userId="21c957f8-d12c-45e3-b67f-864ab375890b" providerId="ADAL" clId="{A1360DC2-35FB-43CE-AD21-D77D16DFF493}" dt="2020-11-25T05:12:07.589" v="249"/>
          <ac:picMkLst>
            <pc:docMk/>
            <pc:sldMk cId="3750052257" sldId="747"/>
            <ac:picMk id="12" creationId="{482A6E18-8A20-4D37-BCF5-A214EBDDD6FB}"/>
          </ac:picMkLst>
        </pc:picChg>
        <pc:picChg chg="add mod">
          <ac:chgData name="Song, JianJian" userId="21c957f8-d12c-45e3-b67f-864ab375890b" providerId="ADAL" clId="{A1360DC2-35FB-43CE-AD21-D77D16DFF493}" dt="2020-11-25T05:12:07.589" v="249"/>
          <ac:picMkLst>
            <pc:docMk/>
            <pc:sldMk cId="3750052257" sldId="747"/>
            <ac:picMk id="13" creationId="{4FAC9F0A-8CC8-4A14-B883-B990BC6053FE}"/>
          </ac:picMkLst>
        </pc:picChg>
      </pc:sldChg>
      <pc:sldChg chg="addSp delSp modSp mod modClrScheme chgLayout">
        <pc:chgData name="Song, JianJian" userId="21c957f8-d12c-45e3-b67f-864ab375890b" providerId="ADAL" clId="{A1360DC2-35FB-43CE-AD21-D77D16DFF493}" dt="2020-11-25T04:59:14.534" v="128" actId="207"/>
        <pc:sldMkLst>
          <pc:docMk/>
          <pc:sldMk cId="1099760502" sldId="748"/>
        </pc:sldMkLst>
        <pc:spChg chg="add del mod ord">
          <ac:chgData name="Song, JianJian" userId="21c957f8-d12c-45e3-b67f-864ab375890b" providerId="ADAL" clId="{A1360DC2-35FB-43CE-AD21-D77D16DFF493}" dt="2020-11-25T04:59:03.608" v="126" actId="700"/>
          <ac:spMkLst>
            <pc:docMk/>
            <pc:sldMk cId="1099760502" sldId="748"/>
            <ac:spMk id="3" creationId="{FB153998-8AFA-4641-924B-202DC3D9D2AC}"/>
          </ac:spMkLst>
        </pc:spChg>
        <pc:spChg chg="mod">
          <ac:chgData name="Song, JianJian" userId="21c957f8-d12c-45e3-b67f-864ab375890b" providerId="ADAL" clId="{A1360DC2-35FB-43CE-AD21-D77D16DFF493}" dt="2020-11-25T04:59:09.237" v="127" actId="207"/>
          <ac:spMkLst>
            <pc:docMk/>
            <pc:sldMk cId="1099760502" sldId="748"/>
            <ac:spMk id="9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4:59:14.534" v="128" actId="207"/>
          <ac:spMkLst>
            <pc:docMk/>
            <pc:sldMk cId="1099760502" sldId="748"/>
            <ac:spMk id="1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59:03.608" v="126" actId="700"/>
          <ac:spMkLst>
            <pc:docMk/>
            <pc:sldMk cId="1099760502" sldId="748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59:00.642" v="125" actId="478"/>
          <ac:inkMkLst>
            <pc:docMk/>
            <pc:sldMk cId="1099760502" sldId="748"/>
            <ac:inkMk id="2" creationId="{387BBB1C-73CB-44EE-933C-13D209665251}"/>
          </ac:inkMkLst>
        </pc:inkChg>
      </pc:sldChg>
      <pc:sldChg chg="delSp modSp mod modClrScheme chgLayout">
        <pc:chgData name="Song, JianJian" userId="21c957f8-d12c-45e3-b67f-864ab375890b" providerId="ADAL" clId="{A1360DC2-35FB-43CE-AD21-D77D16DFF493}" dt="2020-11-25T05:07:03.172" v="205" actId="1076"/>
        <pc:sldMkLst>
          <pc:docMk/>
          <pc:sldMk cId="2886712724" sldId="749"/>
        </pc:sldMkLst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886712724" sldId="749"/>
            <ac:spMk id="2" creationId="{18472C03-0C04-471A-8C81-32CABF920473}"/>
          </ac:spMkLst>
        </pc:spChg>
        <pc:spChg chg="mod">
          <ac:chgData name="Song, JianJian" userId="21c957f8-d12c-45e3-b67f-864ab375890b" providerId="ADAL" clId="{A1360DC2-35FB-43CE-AD21-D77D16DFF493}" dt="2020-11-25T05:07:03.172" v="205" actId="1076"/>
          <ac:spMkLst>
            <pc:docMk/>
            <pc:sldMk cId="2886712724" sldId="749"/>
            <ac:spMk id="203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35:56.472" v="9" actId="700"/>
          <ac:spMkLst>
            <pc:docMk/>
            <pc:sldMk cId="2886712724" sldId="749"/>
            <ac:spMk id="481282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5:06:56.717" v="204" actId="207"/>
          <ac:spMkLst>
            <pc:docMk/>
            <pc:sldMk cId="2886712724" sldId="749"/>
            <ac:spMk id="481297" creationId="{00000000-0000-0000-0000-000000000000}"/>
          </ac:spMkLst>
        </pc:spChg>
        <pc:grpChg chg="mod">
          <ac:chgData name="Song, JianJian" userId="21c957f8-d12c-45e3-b67f-864ab375890b" providerId="ADAL" clId="{A1360DC2-35FB-43CE-AD21-D77D16DFF493}" dt="2020-11-25T05:06:56.717" v="204" actId="207"/>
          <ac:grpSpMkLst>
            <pc:docMk/>
            <pc:sldMk cId="2886712724" sldId="749"/>
            <ac:grpSpMk id="152" creationId="{00000000-0000-0000-0000-000000000000}"/>
          </ac:grpSpMkLst>
        </pc:grpChg>
        <pc:inkChg chg="del">
          <ac:chgData name="Song, JianJian" userId="21c957f8-d12c-45e3-b67f-864ab375890b" providerId="ADAL" clId="{A1360DC2-35FB-43CE-AD21-D77D16DFF493}" dt="2020-11-25T05:06:48.376" v="202" actId="478"/>
          <ac:inkMkLst>
            <pc:docMk/>
            <pc:sldMk cId="2886712724" sldId="749"/>
            <ac:inkMk id="3" creationId="{99EA5C8B-989F-48E6-A553-83E94A3B7A6A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07:33.371" v="214" actId="478"/>
        <pc:sldMkLst>
          <pc:docMk/>
          <pc:sldMk cId="3592603480" sldId="750"/>
        </pc:sldMkLst>
        <pc:spChg chg="add del mod ord">
          <ac:chgData name="Song, JianJian" userId="21c957f8-d12c-45e3-b67f-864ab375890b" providerId="ADAL" clId="{A1360DC2-35FB-43CE-AD21-D77D16DFF493}" dt="2020-11-25T05:07:26.120" v="212" actId="700"/>
          <ac:spMkLst>
            <pc:docMk/>
            <pc:sldMk cId="3592603480" sldId="750"/>
            <ac:spMk id="6" creationId="{CA1CE315-CE4E-4BF7-A9C2-0502DAB1A2F6}"/>
          </ac:spMkLst>
        </pc:spChg>
        <pc:spChg chg="mod">
          <ac:chgData name="Song, JianJian" userId="21c957f8-d12c-45e3-b67f-864ab375890b" providerId="ADAL" clId="{A1360DC2-35FB-43CE-AD21-D77D16DFF493}" dt="2020-11-25T05:07:29.470" v="213" actId="207"/>
          <ac:spMkLst>
            <pc:docMk/>
            <pc:sldMk cId="3592603480" sldId="750"/>
            <ac:spMk id="9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5:07:29.470" v="213" actId="207"/>
          <ac:spMkLst>
            <pc:docMk/>
            <pc:sldMk cId="3592603480" sldId="750"/>
            <ac:spMk id="41" creationId="{00000000-0000-0000-0000-000000000000}"/>
          </ac:spMkLst>
        </pc:spChg>
        <pc:spChg chg="mod">
          <ac:chgData name="Song, JianJian" userId="21c957f8-d12c-45e3-b67f-864ab375890b" providerId="ADAL" clId="{A1360DC2-35FB-43CE-AD21-D77D16DFF493}" dt="2020-11-25T05:07:29.470" v="213" actId="207"/>
          <ac:spMkLst>
            <pc:docMk/>
            <pc:sldMk cId="3592603480" sldId="750"/>
            <ac:spMk id="42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5:07:29.470" v="213" actId="207"/>
          <ac:spMkLst>
            <pc:docMk/>
            <pc:sldMk cId="3592603480" sldId="750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5:07:33.371" v="214" actId="478"/>
          <ac:inkMkLst>
            <pc:docMk/>
            <pc:sldMk cId="3592603480" sldId="750"/>
            <ac:inkMk id="5" creationId="{2028CDB3-DB15-46FA-88BB-970AD93F6159}"/>
          </ac:inkMkLst>
        </pc:inkChg>
      </pc:sldChg>
      <pc:sldChg chg="addSp delSp modSp mod modClrScheme chgLayout">
        <pc:chgData name="Song, JianJian" userId="21c957f8-d12c-45e3-b67f-864ab375890b" providerId="ADAL" clId="{A1360DC2-35FB-43CE-AD21-D77D16DFF493}" dt="2020-11-25T05:09:31.059" v="233" actId="207"/>
        <pc:sldMkLst>
          <pc:docMk/>
          <pc:sldMk cId="4283788639" sldId="751"/>
        </pc:sldMkLst>
        <pc:spChg chg="add del mod ord">
          <ac:chgData name="Song, JianJian" userId="21c957f8-d12c-45e3-b67f-864ab375890b" providerId="ADAL" clId="{A1360DC2-35FB-43CE-AD21-D77D16DFF493}" dt="2020-11-25T05:09:08.381" v="229" actId="700"/>
          <ac:spMkLst>
            <pc:docMk/>
            <pc:sldMk cId="4283788639" sldId="751"/>
            <ac:spMk id="2" creationId="{3BC76D98-41A5-45B7-82CF-1CE782D6019B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3" creationId="{3E5A098A-178D-4919-9E8D-D14530689DAE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34" creationId="{8A2DA674-ABB2-4C67-B0BB-96CDA4AB5911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39" creationId="{3A794295-703A-47BA-B24D-58830DCDAD48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42" creationId="{AE7C7CD2-CED0-4DBA-B429-85FA16D74D17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43" creationId="{A4698277-1659-4D25-ABBF-893DBE287CDD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48" creationId="{6DA833D5-7A14-4465-AD02-948267602A1F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49" creationId="{6AC76EA7-4F57-4F92-93DB-96030A9A7CC7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50" creationId="{CF7402EF-0C23-41A7-8049-611D80B26BB8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53" creationId="{2208E41F-C692-4556-B7C4-184F4CD8C366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54" creationId="{6CB76793-1C5C-41B8-A9F6-639F26522D17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55" creationId="{11159B8F-F704-4E81-BBD9-60D4340B58DB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56" creationId="{BFD20813-D8D1-4F4A-9C5E-EB4DFF1E832A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57" creationId="{0BF2BB7E-B0EE-4F33-ACBD-6194F24DBCBD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60" creationId="{0925A504-A7FA-48AF-9ABA-31617CFD18EE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63" creationId="{FC5E28D7-44DE-40A4-AAD4-8B14670A41D5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64" creationId="{A7232D43-51DF-44E2-BBCC-304D3A796B47}"/>
          </ac:spMkLst>
        </pc:spChg>
        <pc:spChg chg="mo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65" creationId="{76B7F617-671E-4E93-B2A7-0476FA3121B7}"/>
          </ac:spMkLst>
        </pc:spChg>
        <pc:spChg chg="mod ord">
          <ac:chgData name="Song, JianJian" userId="21c957f8-d12c-45e3-b67f-864ab375890b" providerId="ADAL" clId="{A1360DC2-35FB-43CE-AD21-D77D16DFF493}" dt="2020-11-25T05:09:31.059" v="233" actId="207"/>
          <ac:spMkLst>
            <pc:docMk/>
            <pc:sldMk cId="4283788639" sldId="751"/>
            <ac:spMk id="481282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A1360DC2-35FB-43CE-AD21-D77D16DFF493}" dt="2020-11-25T05:09:44.940" v="235" actId="20577"/>
        <pc:sldMkLst>
          <pc:docMk/>
          <pc:sldMk cId="756416166" sldId="752"/>
        </pc:sldMkLst>
        <pc:spChg chg="add del mod ord">
          <ac:chgData name="Song, JianJian" userId="21c957f8-d12c-45e3-b67f-864ab375890b" providerId="ADAL" clId="{A1360DC2-35FB-43CE-AD21-D77D16DFF493}" dt="2020-11-25T05:09:19.825" v="231" actId="700"/>
          <ac:spMkLst>
            <pc:docMk/>
            <pc:sldMk cId="756416166" sldId="752"/>
            <ac:spMk id="2" creationId="{F3364CB5-27E4-421E-AA10-EBFE9F60C48E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28" creationId="{0ACC2DBE-E7F1-413E-895D-C54693635B9C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29" creationId="{3E671121-505E-4575-87B3-E9F766216AFE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30" creationId="{5DD2D369-8398-41C4-96FE-9A29B65CBD7C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31" creationId="{9F327516-5EA2-497F-9C3E-B52B3ECB57EE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35" creationId="{33AA2F6A-4DBA-4FF2-BB87-1FD1F4708692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37" creationId="{AEFE33C9-55F5-4FB2-8773-5C0521C25C38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38" creationId="{CD84B59C-A9F8-4F84-9FA3-3F8B388FD9D2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40" creationId="{16DCD94A-AC9C-4EC9-818C-8BEE8CE7879F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41" creationId="{15FE886E-D9BF-47F0-9029-6276C5C20F98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66" creationId="{DC8B8AE7-35F6-416F-8774-8F259F95BFFE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69" creationId="{345F32F0-EF7E-4E61-A52B-3299FB8673C2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70" creationId="{17E981C1-7E54-4377-A412-5DA70DD84261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71" creationId="{E27D2CC0-CFB0-497F-A691-1BE32E266D86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73" creationId="{CE02E7C8-75E1-4586-ADD6-34E8F2732DDA}"/>
          </ac:spMkLst>
        </pc:spChg>
        <pc:spChg chg="mod">
          <ac:chgData name="Song, JianJian" userId="21c957f8-d12c-45e3-b67f-864ab375890b" providerId="ADAL" clId="{A1360DC2-35FB-43CE-AD21-D77D16DFF493}" dt="2020-11-25T05:09:22.130" v="232" actId="207"/>
          <ac:spMkLst>
            <pc:docMk/>
            <pc:sldMk cId="756416166" sldId="752"/>
            <ac:spMk id="100" creationId="{7ACAE6EA-2C60-4DB4-AC27-1FFA7E322FFE}"/>
          </ac:spMkLst>
        </pc:spChg>
        <pc:spChg chg="mod ord">
          <ac:chgData name="Song, JianJian" userId="21c957f8-d12c-45e3-b67f-864ab375890b" providerId="ADAL" clId="{A1360DC2-35FB-43CE-AD21-D77D16DFF493}" dt="2020-11-25T05:09:44.940" v="235" actId="20577"/>
          <ac:spMkLst>
            <pc:docMk/>
            <pc:sldMk cId="756416166" sldId="752"/>
            <ac:spMk id="481282" creationId="{00000000-0000-0000-0000-000000000000}"/>
          </ac:spMkLst>
        </pc:spChg>
      </pc:sldChg>
      <pc:sldChg chg="addSp delSp modSp add mod modClrScheme chgLayout">
        <pc:chgData name="Song, JianJian" userId="21c957f8-d12c-45e3-b67f-864ab375890b" providerId="ADAL" clId="{A1360DC2-35FB-43CE-AD21-D77D16DFF493}" dt="2020-11-25T04:40:58.601" v="51" actId="700"/>
        <pc:sldMkLst>
          <pc:docMk/>
          <pc:sldMk cId="3624920179" sldId="753"/>
        </pc:sldMkLst>
        <pc:spChg chg="add del 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3624920179" sldId="753"/>
            <ac:spMk id="2" creationId="{A91767C6-D6BD-42CB-BCB1-6F24E93CC83A}"/>
          </ac:spMkLst>
        </pc:spChg>
        <pc:spChg chg="add del mod ord">
          <ac:chgData name="Song, JianJian" userId="21c957f8-d12c-45e3-b67f-864ab375890b" providerId="ADAL" clId="{A1360DC2-35FB-43CE-AD21-D77D16DFF493}" dt="2020-11-25T04:40:58.601" v="51" actId="700"/>
          <ac:spMkLst>
            <pc:docMk/>
            <pc:sldMk cId="3624920179" sldId="753"/>
            <ac:spMk id="3" creationId="{2F824AC9-8485-4882-B74C-A9FE4204AEED}"/>
          </ac:spMkLst>
        </pc:spChg>
        <pc:spChg chg="mod ord">
          <ac:chgData name="Song, JianJian" userId="21c957f8-d12c-45e3-b67f-864ab375890b" providerId="ADAL" clId="{A1360DC2-35FB-43CE-AD21-D77D16DFF493}" dt="2020-11-25T04:40:58.601" v="51" actId="700"/>
          <ac:spMkLst>
            <pc:docMk/>
            <pc:sldMk cId="3624920179" sldId="753"/>
            <ac:spMk id="481282" creationId="{00000000-0000-0000-0000-000000000000}"/>
          </ac:spMkLst>
        </pc:spChg>
      </pc:sldChg>
      <pc:sldChg chg="delSp modSp add mod modClrScheme chgLayout">
        <pc:chgData name="Song, JianJian" userId="21c957f8-d12c-45e3-b67f-864ab375890b" providerId="ADAL" clId="{A1360DC2-35FB-43CE-AD21-D77D16DFF493}" dt="2020-11-25T04:41:22.354" v="53" actId="478"/>
        <pc:sldMkLst>
          <pc:docMk/>
          <pc:sldMk cId="181673387" sldId="754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81673387" sldId="754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81673387" sldId="754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1:22.354" v="53" actId="478"/>
          <ac:inkMkLst>
            <pc:docMk/>
            <pc:sldMk cId="181673387" sldId="754"/>
            <ac:inkMk id="2" creationId="{C659B886-C830-48B0-BB5C-32924FF66509}"/>
          </ac:inkMkLst>
        </pc:inkChg>
      </pc:sldChg>
      <pc:sldChg chg="delSp modSp add mod modClrScheme chgLayout">
        <pc:chgData name="Song, JianJian" userId="21c957f8-d12c-45e3-b67f-864ab375890b" providerId="ADAL" clId="{A1360DC2-35FB-43CE-AD21-D77D16DFF493}" dt="2020-11-25T04:41:35.851" v="55" actId="700"/>
        <pc:sldMkLst>
          <pc:docMk/>
          <pc:sldMk cId="2115472669" sldId="755"/>
        </pc:sldMkLst>
        <pc:spChg chg="mod ord">
          <ac:chgData name="Song, JianJian" userId="21c957f8-d12c-45e3-b67f-864ab375890b" providerId="ADAL" clId="{A1360DC2-35FB-43CE-AD21-D77D16DFF493}" dt="2020-11-25T04:41:35.851" v="55" actId="700"/>
          <ac:spMkLst>
            <pc:docMk/>
            <pc:sldMk cId="2115472669" sldId="755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1:35.851" v="55" actId="700"/>
          <ac:spMkLst>
            <pc:docMk/>
            <pc:sldMk cId="2115472669" sldId="755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1:32.641" v="54" actId="478"/>
          <ac:inkMkLst>
            <pc:docMk/>
            <pc:sldMk cId="2115472669" sldId="755"/>
            <ac:inkMk id="2" creationId="{29BC269B-A88C-42D0-ACF6-E88724120B91}"/>
          </ac:inkMkLst>
        </pc:inkChg>
      </pc:sldChg>
      <pc:sldChg chg="delSp modSp add mod modClrScheme chgLayout">
        <pc:chgData name="Song, JianJian" userId="21c957f8-d12c-45e3-b67f-864ab375890b" providerId="ADAL" clId="{A1360DC2-35FB-43CE-AD21-D77D16DFF493}" dt="2020-11-25T04:41:52.284" v="57" actId="478"/>
        <pc:sldMkLst>
          <pc:docMk/>
          <pc:sldMk cId="4167560942" sldId="756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4167560942" sldId="756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4167560942" sldId="756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1:52.284" v="57" actId="478"/>
          <ac:inkMkLst>
            <pc:docMk/>
            <pc:sldMk cId="4167560942" sldId="756"/>
            <ac:inkMk id="2" creationId="{A7685E31-BCFB-4290-9308-E480DD2F6A7B}"/>
          </ac:inkMkLst>
        </pc:inkChg>
      </pc:sldChg>
      <pc:sldChg chg="delSp modSp add del mod modClrScheme chgLayout">
        <pc:chgData name="Song, JianJian" userId="21c957f8-d12c-45e3-b67f-864ab375890b" providerId="ADAL" clId="{A1360DC2-35FB-43CE-AD21-D77D16DFF493}" dt="2020-11-25T04:44:29.017" v="75" actId="47"/>
        <pc:sldMkLst>
          <pc:docMk/>
          <pc:sldMk cId="3195676579" sldId="757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3195676579" sldId="757"/>
            <ac:spMk id="5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3195676579" sldId="757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1:55.946" v="58" actId="478"/>
          <ac:inkMkLst>
            <pc:docMk/>
            <pc:sldMk cId="3195676579" sldId="757"/>
            <ac:inkMk id="2" creationId="{C8719AC4-CF5E-4F57-963F-98D94E9BCDCD}"/>
          </ac:inkMkLst>
        </pc:inkChg>
      </pc:sldChg>
      <pc:sldChg chg="addSp delSp modSp add del mod ord modClrScheme chgLayout">
        <pc:chgData name="Song, JianJian" userId="21c957f8-d12c-45e3-b67f-864ab375890b" providerId="ADAL" clId="{A1360DC2-35FB-43CE-AD21-D77D16DFF493}" dt="2020-11-25T04:45:08.428" v="80" actId="47"/>
        <pc:sldMkLst>
          <pc:docMk/>
          <pc:sldMk cId="3124780287" sldId="758"/>
        </pc:sldMkLst>
        <pc:spChg chg="add del mod ord">
          <ac:chgData name="Song, JianJian" userId="21c957f8-d12c-45e3-b67f-864ab375890b" providerId="ADAL" clId="{A1360DC2-35FB-43CE-AD21-D77D16DFF493}" dt="2020-11-25T04:42:03.425" v="60" actId="700"/>
          <ac:spMkLst>
            <pc:docMk/>
            <pc:sldMk cId="3124780287" sldId="758"/>
            <ac:spMk id="3" creationId="{76351525-89E6-4CEB-AA53-50B5B36B7B37}"/>
          </ac:spMkLst>
        </pc:spChg>
        <pc:spChg chg="mod ord">
          <ac:chgData name="Song, JianJian" userId="21c957f8-d12c-45e3-b67f-864ab375890b" providerId="ADAL" clId="{A1360DC2-35FB-43CE-AD21-D77D16DFF493}" dt="2020-11-25T04:42:03.425" v="60" actId="700"/>
          <ac:spMkLst>
            <pc:docMk/>
            <pc:sldMk cId="3124780287" sldId="758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1:59.543" v="59" actId="478"/>
          <ac:inkMkLst>
            <pc:docMk/>
            <pc:sldMk cId="3124780287" sldId="758"/>
            <ac:inkMk id="2" creationId="{047B4CD8-1F05-42EA-A662-A3B45A73D858}"/>
          </ac:inkMkLst>
        </pc:inkChg>
      </pc:sldChg>
      <pc:sldChg chg="delSp modSp add mod modClrScheme chgLayout">
        <pc:chgData name="Song, JianJian" userId="21c957f8-d12c-45e3-b67f-864ab375890b" providerId="ADAL" clId="{A1360DC2-35FB-43CE-AD21-D77D16DFF493}" dt="2020-11-25T04:42:08.955" v="61" actId="478"/>
        <pc:sldMkLst>
          <pc:docMk/>
          <pc:sldMk cId="201712022" sldId="759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201712022" sldId="759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201712022" sldId="759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2:08.955" v="61" actId="478"/>
          <ac:inkMkLst>
            <pc:docMk/>
            <pc:sldMk cId="201712022" sldId="759"/>
            <ac:inkMk id="2" creationId="{CC23589B-C2C4-4ADF-B208-F7B0007B86C0}"/>
          </ac:inkMkLst>
        </pc:inkChg>
      </pc:sldChg>
      <pc:sldChg chg="delSp modSp add mod modClrScheme chgLayout">
        <pc:chgData name="Song, JianJian" userId="21c957f8-d12c-45e3-b67f-864ab375890b" providerId="ADAL" clId="{A1360DC2-35FB-43CE-AD21-D77D16DFF493}" dt="2020-11-25T04:42:15.999" v="62" actId="478"/>
        <pc:sldMkLst>
          <pc:docMk/>
          <pc:sldMk cId="1254816210" sldId="760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254816210" sldId="760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254816210" sldId="760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2:15.999" v="62" actId="478"/>
          <ac:inkMkLst>
            <pc:docMk/>
            <pc:sldMk cId="1254816210" sldId="760"/>
            <ac:inkMk id="2" creationId="{FC04980B-BDA6-432A-859E-9215BAEE4F69}"/>
          </ac:inkMkLst>
        </pc:inkChg>
      </pc:sldChg>
      <pc:sldChg chg="delSp modSp add mod ord modClrScheme chgLayout">
        <pc:chgData name="Song, JianJian" userId="21c957f8-d12c-45e3-b67f-864ab375890b" providerId="ADAL" clId="{A1360DC2-35FB-43CE-AD21-D77D16DFF493}" dt="2020-11-25T04:44:57.065" v="79"/>
        <pc:sldMkLst>
          <pc:docMk/>
          <pc:sldMk cId="2292778698" sldId="761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2292778698" sldId="761"/>
            <ac:spMk id="4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2292778698" sldId="761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A1360DC2-35FB-43CE-AD21-D77D16DFF493}" dt="2020-11-25T04:42:20.921" v="63" actId="478"/>
          <ac:inkMkLst>
            <pc:docMk/>
            <pc:sldMk cId="2292778698" sldId="761"/>
            <ac:inkMk id="2" creationId="{6E4B1426-0D53-4DF1-8CEA-A19DAE3AC8F1}"/>
          </ac:inkMkLst>
        </pc:inkChg>
      </pc:sldChg>
      <pc:sldChg chg="add del">
        <pc:chgData name="Song, JianJian" userId="21c957f8-d12c-45e3-b67f-864ab375890b" providerId="ADAL" clId="{A1360DC2-35FB-43CE-AD21-D77D16DFF493}" dt="2020-11-25T04:40:09.567" v="45" actId="47"/>
        <pc:sldMkLst>
          <pc:docMk/>
          <pc:sldMk cId="3798822863" sldId="761"/>
        </pc:sldMkLst>
      </pc:sldChg>
      <pc:sldChg chg="modSp add del mod modClrScheme chgLayout">
        <pc:chgData name="Song, JianJian" userId="21c957f8-d12c-45e3-b67f-864ab375890b" providerId="ADAL" clId="{A1360DC2-35FB-43CE-AD21-D77D16DFF493}" dt="2020-11-25T04:42:26.483" v="64" actId="47"/>
        <pc:sldMkLst>
          <pc:docMk/>
          <pc:sldMk cId="1097502647" sldId="762"/>
        </pc:sldMkLst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097502647" sldId="762"/>
            <ac:spMk id="6" creationId="{00000000-0000-0000-0000-000000000000}"/>
          </ac:spMkLst>
        </pc:spChg>
        <pc:spChg chg="mod ord">
          <ac:chgData name="Song, JianJian" userId="21c957f8-d12c-45e3-b67f-864ab375890b" providerId="ADAL" clId="{A1360DC2-35FB-43CE-AD21-D77D16DFF493}" dt="2020-11-25T04:40:49.818" v="50" actId="700"/>
          <ac:spMkLst>
            <pc:docMk/>
            <pc:sldMk cId="1097502647" sldId="762"/>
            <ac:spMk id="481282" creationId="{00000000-0000-0000-0000-000000000000}"/>
          </ac:spMkLst>
        </pc:spChg>
      </pc:sldChg>
      <pc:sldChg chg="modSp add mod">
        <pc:chgData name="Song, JianJian" userId="21c957f8-d12c-45e3-b67f-864ab375890b" providerId="ADAL" clId="{A1360DC2-35FB-43CE-AD21-D77D16DFF493}" dt="2020-11-25T06:02:33.243" v="301" actId="1076"/>
        <pc:sldMkLst>
          <pc:docMk/>
          <pc:sldMk cId="1105516712" sldId="762"/>
        </pc:sldMkLst>
        <pc:spChg chg="mod">
          <ac:chgData name="Song, JianJian" userId="21c957f8-d12c-45e3-b67f-864ab375890b" providerId="ADAL" clId="{A1360DC2-35FB-43CE-AD21-D77D16DFF493}" dt="2020-11-25T05:54:53.578" v="284" actId="20577"/>
          <ac:spMkLst>
            <pc:docMk/>
            <pc:sldMk cId="1105516712" sldId="762"/>
            <ac:spMk id="481282" creationId="{00000000-0000-0000-0000-000000000000}"/>
          </ac:spMkLst>
        </pc:spChg>
        <pc:picChg chg="mod">
          <ac:chgData name="Song, JianJian" userId="21c957f8-d12c-45e3-b67f-864ab375890b" providerId="ADAL" clId="{A1360DC2-35FB-43CE-AD21-D77D16DFF493}" dt="2020-11-25T06:02:33.243" v="301" actId="1076"/>
          <ac:picMkLst>
            <pc:docMk/>
            <pc:sldMk cId="1105516712" sldId="762"/>
            <ac:picMk id="3" creationId="{33292A14-A68B-42F5-AA30-B9E8EF603D06}"/>
          </ac:picMkLst>
        </pc:picChg>
      </pc:sldChg>
      <pc:sldMasterChg chg="del delSldLayout">
        <pc:chgData name="Song, JianJian" userId="21c957f8-d12c-45e3-b67f-864ab375890b" providerId="ADAL" clId="{A1360DC2-35FB-43CE-AD21-D77D16DFF493}" dt="2020-11-25T06:50:56.539" v="374" actId="2696"/>
        <pc:sldMasterMkLst>
          <pc:docMk/>
          <pc:sldMasterMk cId="765463337" sldId="2147483746"/>
        </pc:sldMasterMkLst>
        <pc:sldLayoutChg chg="del">
          <pc:chgData name="Song, JianJian" userId="21c957f8-d12c-45e3-b67f-864ab375890b" providerId="ADAL" clId="{A1360DC2-35FB-43CE-AD21-D77D16DFF493}" dt="2020-11-25T06:50:56.482" v="364" actId="2696"/>
          <pc:sldLayoutMkLst>
            <pc:docMk/>
            <pc:sldMasterMk cId="765463337" sldId="2147483746"/>
            <pc:sldLayoutMk cId="1782647445" sldId="2147483747"/>
          </pc:sldLayoutMkLst>
        </pc:sldLayoutChg>
        <pc:sldLayoutChg chg="del">
          <pc:chgData name="Song, JianJian" userId="21c957f8-d12c-45e3-b67f-864ab375890b" providerId="ADAL" clId="{A1360DC2-35FB-43CE-AD21-D77D16DFF493}" dt="2020-11-25T06:50:56.493" v="365" actId="2696"/>
          <pc:sldLayoutMkLst>
            <pc:docMk/>
            <pc:sldMasterMk cId="765463337" sldId="2147483746"/>
            <pc:sldLayoutMk cId="1585905593" sldId="2147483748"/>
          </pc:sldLayoutMkLst>
        </pc:sldLayoutChg>
        <pc:sldLayoutChg chg="del">
          <pc:chgData name="Song, JianJian" userId="21c957f8-d12c-45e3-b67f-864ab375890b" providerId="ADAL" clId="{A1360DC2-35FB-43CE-AD21-D77D16DFF493}" dt="2020-11-25T06:50:56.505" v="366" actId="2696"/>
          <pc:sldLayoutMkLst>
            <pc:docMk/>
            <pc:sldMasterMk cId="765463337" sldId="2147483746"/>
            <pc:sldLayoutMk cId="2864249100" sldId="2147483749"/>
          </pc:sldLayoutMkLst>
        </pc:sldLayoutChg>
        <pc:sldLayoutChg chg="del">
          <pc:chgData name="Song, JianJian" userId="21c957f8-d12c-45e3-b67f-864ab375890b" providerId="ADAL" clId="{A1360DC2-35FB-43CE-AD21-D77D16DFF493}" dt="2020-11-25T06:50:56.507" v="367" actId="2696"/>
          <pc:sldLayoutMkLst>
            <pc:docMk/>
            <pc:sldMasterMk cId="765463337" sldId="2147483746"/>
            <pc:sldLayoutMk cId="1586250109" sldId="2147483750"/>
          </pc:sldLayoutMkLst>
        </pc:sldLayoutChg>
        <pc:sldLayoutChg chg="del">
          <pc:chgData name="Song, JianJian" userId="21c957f8-d12c-45e3-b67f-864ab375890b" providerId="ADAL" clId="{A1360DC2-35FB-43CE-AD21-D77D16DFF493}" dt="2020-11-25T06:50:56.519" v="368" actId="2696"/>
          <pc:sldLayoutMkLst>
            <pc:docMk/>
            <pc:sldMasterMk cId="765463337" sldId="2147483746"/>
            <pc:sldLayoutMk cId="3938689860" sldId="2147483751"/>
          </pc:sldLayoutMkLst>
        </pc:sldLayoutChg>
        <pc:sldLayoutChg chg="del">
          <pc:chgData name="Song, JianJian" userId="21c957f8-d12c-45e3-b67f-864ab375890b" providerId="ADAL" clId="{A1360DC2-35FB-43CE-AD21-D77D16DFF493}" dt="2020-11-25T06:50:56.531" v="369" actId="2696"/>
          <pc:sldLayoutMkLst>
            <pc:docMk/>
            <pc:sldMasterMk cId="765463337" sldId="2147483746"/>
            <pc:sldLayoutMk cId="2132803579" sldId="2147483752"/>
          </pc:sldLayoutMkLst>
        </pc:sldLayoutChg>
        <pc:sldLayoutChg chg="del">
          <pc:chgData name="Song, JianJian" userId="21c957f8-d12c-45e3-b67f-864ab375890b" providerId="ADAL" clId="{A1360DC2-35FB-43CE-AD21-D77D16DFF493}" dt="2020-11-25T06:50:56.532" v="370" actId="2696"/>
          <pc:sldLayoutMkLst>
            <pc:docMk/>
            <pc:sldMasterMk cId="765463337" sldId="2147483746"/>
            <pc:sldLayoutMk cId="3561455458" sldId="2147483753"/>
          </pc:sldLayoutMkLst>
        </pc:sldLayoutChg>
        <pc:sldLayoutChg chg="del">
          <pc:chgData name="Song, JianJian" userId="21c957f8-d12c-45e3-b67f-864ab375890b" providerId="ADAL" clId="{A1360DC2-35FB-43CE-AD21-D77D16DFF493}" dt="2020-11-25T06:50:56.534" v="371" actId="2696"/>
          <pc:sldLayoutMkLst>
            <pc:docMk/>
            <pc:sldMasterMk cId="765463337" sldId="2147483746"/>
            <pc:sldLayoutMk cId="1721503587" sldId="2147483754"/>
          </pc:sldLayoutMkLst>
        </pc:sldLayoutChg>
        <pc:sldLayoutChg chg="del">
          <pc:chgData name="Song, JianJian" userId="21c957f8-d12c-45e3-b67f-864ab375890b" providerId="ADAL" clId="{A1360DC2-35FB-43CE-AD21-D77D16DFF493}" dt="2020-11-25T06:50:56.535" v="372" actId="2696"/>
          <pc:sldLayoutMkLst>
            <pc:docMk/>
            <pc:sldMasterMk cId="765463337" sldId="2147483746"/>
            <pc:sldLayoutMk cId="3356729129" sldId="2147483755"/>
          </pc:sldLayoutMkLst>
        </pc:sldLayoutChg>
        <pc:sldLayoutChg chg="del">
          <pc:chgData name="Song, JianJian" userId="21c957f8-d12c-45e3-b67f-864ab375890b" providerId="ADAL" clId="{A1360DC2-35FB-43CE-AD21-D77D16DFF493}" dt="2020-11-25T06:50:56.536" v="373" actId="2696"/>
          <pc:sldLayoutMkLst>
            <pc:docMk/>
            <pc:sldMasterMk cId="765463337" sldId="2147483746"/>
            <pc:sldLayoutMk cId="3033759248" sldId="2147483756"/>
          </pc:sldLayoutMkLst>
        </pc:sldLayoutChg>
      </pc:sldMasterChg>
      <pc:sldMasterChg chg="modSp mod addSldLayout delSldLayout modSldLayout">
        <pc:chgData name="Song, JianJian" userId="21c957f8-d12c-45e3-b67f-864ab375890b" providerId="ADAL" clId="{A1360DC2-35FB-43CE-AD21-D77D16DFF493}" dt="2020-11-25T06:52:12.783" v="385" actId="2696"/>
        <pc:sldMasterMkLst>
          <pc:docMk/>
          <pc:sldMasterMk cId="383024604" sldId="2147483757"/>
        </pc:sldMasterMkLst>
        <pc:spChg chg="mod">
          <ac:chgData name="Song, JianJian" userId="21c957f8-d12c-45e3-b67f-864ab375890b" providerId="ADAL" clId="{A1360DC2-35FB-43CE-AD21-D77D16DFF493}" dt="2020-11-25T06:51:13.082" v="377" actId="207"/>
          <ac:spMkLst>
            <pc:docMk/>
            <pc:sldMasterMk cId="383024604" sldId="2147483757"/>
            <ac:spMk id="6" creationId="{00000000-0000-0000-0000-000000000000}"/>
          </ac:spMkLst>
        </pc:spChg>
        <pc:sldLayoutChg chg="del">
          <pc:chgData name="Song, JianJian" userId="21c957f8-d12c-45e3-b67f-864ab375890b" providerId="ADAL" clId="{A1360DC2-35FB-43CE-AD21-D77D16DFF493}" dt="2020-11-25T06:52:11.564" v="384" actId="2696"/>
          <pc:sldLayoutMkLst>
            <pc:docMk/>
            <pc:sldMasterMk cId="383024604" sldId="2147483757"/>
            <pc:sldLayoutMk cId="2273596804" sldId="2147483758"/>
          </pc:sldLayoutMkLst>
        </pc:sldLayoutChg>
        <pc:sldLayoutChg chg="modSp mod">
          <pc:chgData name="Song, JianJian" userId="21c957f8-d12c-45e3-b67f-864ab375890b" providerId="ADAL" clId="{A1360DC2-35FB-43CE-AD21-D77D16DFF493}" dt="2020-11-25T04:43:52.237" v="73" actId="948"/>
          <pc:sldLayoutMkLst>
            <pc:docMk/>
            <pc:sldMasterMk cId="383024604" sldId="2147483757"/>
            <pc:sldLayoutMk cId="847127468" sldId="2147483759"/>
          </pc:sldLayoutMkLst>
          <pc:spChg chg="mod">
            <ac:chgData name="Song, JianJian" userId="21c957f8-d12c-45e3-b67f-864ab375890b" providerId="ADAL" clId="{A1360DC2-35FB-43CE-AD21-D77D16DFF493}" dt="2020-11-25T04:41:44.767" v="56" actId="255"/>
            <ac:spMkLst>
              <pc:docMk/>
              <pc:sldMasterMk cId="383024604" sldId="2147483757"/>
              <pc:sldLayoutMk cId="847127468" sldId="2147483759"/>
              <ac:spMk id="2" creationId="{00000000-0000-0000-0000-000000000000}"/>
            </ac:spMkLst>
          </pc:spChg>
          <pc:spChg chg="mod">
            <ac:chgData name="Song, JianJian" userId="21c957f8-d12c-45e3-b67f-864ab375890b" providerId="ADAL" clId="{A1360DC2-35FB-43CE-AD21-D77D16DFF493}" dt="2020-11-25T04:43:52.237" v="73" actId="948"/>
            <ac:spMkLst>
              <pc:docMk/>
              <pc:sldMasterMk cId="383024604" sldId="2147483757"/>
              <pc:sldLayoutMk cId="847127468" sldId="2147483759"/>
              <ac:spMk id="12" creationId="{00000000-0000-0000-0000-000000000000}"/>
            </ac:spMkLst>
          </pc:spChg>
        </pc:sldLayoutChg>
        <pc:sldLayoutChg chg="add del">
          <pc:chgData name="Song, JianJian" userId="21c957f8-d12c-45e3-b67f-864ab375890b" providerId="ADAL" clId="{A1360DC2-35FB-43CE-AD21-D77D16DFF493}" dt="2020-11-25T06:52:12.783" v="385" actId="2696"/>
          <pc:sldLayoutMkLst>
            <pc:docMk/>
            <pc:sldMasterMk cId="383024604" sldId="2147483757"/>
            <pc:sldLayoutMk cId="1411927661" sldId="2147483760"/>
          </pc:sldLayoutMkLst>
        </pc:sldLayoutChg>
        <pc:sldLayoutChg chg="modSp mod">
          <pc:chgData name="Song, JianJian" userId="21c957f8-d12c-45e3-b67f-864ab375890b" providerId="ADAL" clId="{A1360DC2-35FB-43CE-AD21-D77D16DFF493}" dt="2020-11-25T05:08:08.483" v="220" actId="255"/>
          <pc:sldLayoutMkLst>
            <pc:docMk/>
            <pc:sldMasterMk cId="383024604" sldId="2147483757"/>
            <pc:sldLayoutMk cId="1486138422" sldId="2147483761"/>
          </pc:sldLayoutMkLst>
          <pc:spChg chg="mod">
            <ac:chgData name="Song, JianJian" userId="21c957f8-d12c-45e3-b67f-864ab375890b" providerId="ADAL" clId="{A1360DC2-35FB-43CE-AD21-D77D16DFF493}" dt="2020-11-25T05:08:08.483" v="220" actId="255"/>
            <ac:spMkLst>
              <pc:docMk/>
              <pc:sldMasterMk cId="383024604" sldId="2147483757"/>
              <pc:sldLayoutMk cId="1486138422" sldId="2147483761"/>
              <ac:spMk id="2" creationId="{00000000-0000-0000-0000-000000000000}"/>
            </ac:spMkLst>
          </pc:spChg>
        </pc:sldLayoutChg>
        <pc:sldLayoutChg chg="del">
          <pc:chgData name="Song, JianJian" userId="21c957f8-d12c-45e3-b67f-864ab375890b" providerId="ADAL" clId="{A1360DC2-35FB-43CE-AD21-D77D16DFF493}" dt="2020-11-25T06:52:06.918" v="383" actId="2696"/>
          <pc:sldLayoutMkLst>
            <pc:docMk/>
            <pc:sldMasterMk cId="383024604" sldId="2147483757"/>
            <pc:sldLayoutMk cId="4276921231" sldId="2147483762"/>
          </pc:sldLayoutMkLst>
        </pc:sldLayoutChg>
        <pc:sldLayoutChg chg="del">
          <pc:chgData name="Song, JianJian" userId="21c957f8-d12c-45e3-b67f-864ab375890b" providerId="ADAL" clId="{A1360DC2-35FB-43CE-AD21-D77D16DFF493}" dt="2020-11-25T06:52:06.166" v="382" actId="2696"/>
          <pc:sldLayoutMkLst>
            <pc:docMk/>
            <pc:sldMasterMk cId="383024604" sldId="2147483757"/>
            <pc:sldLayoutMk cId="1362623099" sldId="2147483763"/>
          </pc:sldLayoutMkLst>
        </pc:sldLayoutChg>
        <pc:sldLayoutChg chg="delSp del">
          <pc:chgData name="Song, JianJian" userId="21c957f8-d12c-45e3-b67f-864ab375890b" providerId="ADAL" clId="{A1360DC2-35FB-43CE-AD21-D77D16DFF493}" dt="2020-11-25T06:51:22.359" v="378" actId="2696"/>
          <pc:sldLayoutMkLst>
            <pc:docMk/>
            <pc:sldMasterMk cId="383024604" sldId="2147483757"/>
            <pc:sldLayoutMk cId="3445059709" sldId="2147483765"/>
          </pc:sldLayoutMkLst>
          <pc:spChg chg="del">
            <ac:chgData name="Song, JianJian" userId="21c957f8-d12c-45e3-b67f-864ab375890b" providerId="ADAL" clId="{A1360DC2-35FB-43CE-AD21-D77D16DFF493}" dt="2020-11-25T04:35:43.910" v="7"/>
            <ac:spMkLst>
              <pc:docMk/>
              <pc:sldMasterMk cId="383024604" sldId="2147483757"/>
              <pc:sldLayoutMk cId="3445059709" sldId="2147483765"/>
              <ac:spMk id="3" creationId="{CF06DBB6-C667-44D2-A553-7E9ED1A0D80E}"/>
            </ac:spMkLst>
          </pc:spChg>
          <pc:spChg chg="del">
            <ac:chgData name="Song, JianJian" userId="21c957f8-d12c-45e3-b67f-864ab375890b" providerId="ADAL" clId="{A1360DC2-35FB-43CE-AD21-D77D16DFF493}" dt="2020-11-25T04:35:43.910" v="7"/>
            <ac:spMkLst>
              <pc:docMk/>
              <pc:sldMasterMk cId="383024604" sldId="2147483757"/>
              <pc:sldLayoutMk cId="3445059709" sldId="2147483765"/>
              <ac:spMk id="15" creationId="{00000000-0000-0000-0000-000000000000}"/>
            </ac:spMkLst>
          </pc:spChg>
          <pc:picChg chg="del">
            <ac:chgData name="Song, JianJian" userId="21c957f8-d12c-45e3-b67f-864ab375890b" providerId="ADAL" clId="{A1360DC2-35FB-43CE-AD21-D77D16DFF493}" dt="2020-11-25T04:35:43.910" v="7"/>
            <ac:picMkLst>
              <pc:docMk/>
              <pc:sldMasterMk cId="383024604" sldId="2147483757"/>
              <pc:sldLayoutMk cId="3445059709" sldId="2147483765"/>
              <ac:picMk id="8" creationId="{00000000-0000-0000-0000-000000000000}"/>
            </ac:picMkLst>
          </pc:picChg>
          <pc:picChg chg="del">
            <ac:chgData name="Song, JianJian" userId="21c957f8-d12c-45e3-b67f-864ab375890b" providerId="ADAL" clId="{A1360DC2-35FB-43CE-AD21-D77D16DFF493}" dt="2020-11-25T04:35:43.910" v="7"/>
            <ac:picMkLst>
              <pc:docMk/>
              <pc:sldMasterMk cId="383024604" sldId="2147483757"/>
              <pc:sldLayoutMk cId="3445059709" sldId="2147483765"/>
              <ac:picMk id="10" creationId="{00000000-0000-0000-0000-000000000000}"/>
            </ac:picMkLst>
          </pc:picChg>
          <pc:picChg chg="del">
            <ac:chgData name="Song, JianJian" userId="21c957f8-d12c-45e3-b67f-864ab375890b" providerId="ADAL" clId="{A1360DC2-35FB-43CE-AD21-D77D16DFF493}" dt="2020-11-25T04:35:43.910" v="7"/>
            <ac:picMkLst>
              <pc:docMk/>
              <pc:sldMasterMk cId="383024604" sldId="2147483757"/>
              <pc:sldLayoutMk cId="3445059709" sldId="2147483765"/>
              <ac:picMk id="14" creationId="{00000000-0000-0000-0000-000000000000}"/>
            </ac:picMkLst>
          </pc:picChg>
        </pc:sldLayoutChg>
        <pc:sldLayoutChg chg="delSp del">
          <pc:chgData name="Song, JianJian" userId="21c957f8-d12c-45e3-b67f-864ab375890b" providerId="ADAL" clId="{A1360DC2-35FB-43CE-AD21-D77D16DFF493}" dt="2020-11-25T06:52:02.464" v="380" actId="2696"/>
          <pc:sldLayoutMkLst>
            <pc:docMk/>
            <pc:sldMasterMk cId="383024604" sldId="2147483757"/>
            <pc:sldLayoutMk cId="771781968" sldId="2147483766"/>
          </pc:sldLayoutMkLst>
          <pc:graphicFrameChg chg="del">
            <ac:chgData name="Song, JianJian" userId="21c957f8-d12c-45e3-b67f-864ab375890b" providerId="ADAL" clId="{A1360DC2-35FB-43CE-AD21-D77D16DFF493}" dt="2020-11-25T04:35:43.910" v="7"/>
            <ac:graphicFrameMkLst>
              <pc:docMk/>
              <pc:sldMasterMk cId="383024604" sldId="2147483757"/>
              <pc:sldLayoutMk cId="771781968" sldId="2147483766"/>
              <ac:graphicFrameMk id="5" creationId="{00000000-0000-0000-0000-000000000000}"/>
            </ac:graphicFrameMkLst>
          </pc:graphicFrameChg>
        </pc:sldLayoutChg>
        <pc:sldLayoutChg chg="delSp del">
          <pc:chgData name="Song, JianJian" userId="21c957f8-d12c-45e3-b67f-864ab375890b" providerId="ADAL" clId="{A1360DC2-35FB-43CE-AD21-D77D16DFF493}" dt="2020-11-25T06:51:58.392" v="379" actId="2696"/>
          <pc:sldLayoutMkLst>
            <pc:docMk/>
            <pc:sldMasterMk cId="383024604" sldId="2147483757"/>
            <pc:sldLayoutMk cId="4059667953" sldId="2147483767"/>
          </pc:sldLayoutMkLst>
          <pc:graphicFrameChg chg="del">
            <ac:chgData name="Song, JianJian" userId="21c957f8-d12c-45e3-b67f-864ab375890b" providerId="ADAL" clId="{A1360DC2-35FB-43CE-AD21-D77D16DFF493}" dt="2020-11-25T04:35:43.910" v="7"/>
            <ac:graphicFrameMkLst>
              <pc:docMk/>
              <pc:sldMasterMk cId="383024604" sldId="2147483757"/>
              <pc:sldLayoutMk cId="4059667953" sldId="2147483767"/>
              <ac:graphicFrameMk id="4" creationId="{00000000-0000-0000-0000-000000000000}"/>
            </ac:graphicFrameMkLst>
          </pc:graphicFrameChg>
        </pc:sldLayoutChg>
        <pc:sldLayoutChg chg="del">
          <pc:chgData name="Song, JianJian" userId="21c957f8-d12c-45e3-b67f-864ab375890b" providerId="ADAL" clId="{A1360DC2-35FB-43CE-AD21-D77D16DFF493}" dt="2020-11-25T06:52:04.953" v="381" actId="2696"/>
          <pc:sldLayoutMkLst>
            <pc:docMk/>
            <pc:sldMasterMk cId="383024604" sldId="2147483757"/>
            <pc:sldLayoutMk cId="2598814475" sldId="2147483768"/>
          </pc:sldLayoutMkLst>
        </pc:sldLayoutChg>
        <pc:sldLayoutChg chg="replId">
          <pc:chgData name="Song, JianJian" userId="21c957f8-d12c-45e3-b67f-864ab375890b" providerId="ADAL" clId="{A1360DC2-35FB-43CE-AD21-D77D16DFF493}" dt="2020-11-25T04:38:57.209" v="26" actId="27028"/>
          <pc:sldLayoutMkLst>
            <pc:docMk/>
            <pc:sldMasterMk cId="383024604" sldId="2147483757"/>
            <pc:sldLayoutMk cId="4091688687" sldId="2147483769"/>
          </pc:sldLayoutMkLst>
        </pc:sldLayoutChg>
      </pc:sldMasterChg>
    </pc:docChg>
  </pc:docChgLst>
  <pc:docChgLst>
    <pc:chgData name="Song, JianJian" userId="21c957f8-d12c-45e3-b67f-864ab375890b" providerId="ADAL" clId="{BA638C75-070A-43E4-B66E-737EA8D2D7E0}"/>
    <pc:docChg chg="undo custSel addSld modSld sldOrd modMainMaster">
      <pc:chgData name="Song, JianJian" userId="21c957f8-d12c-45e3-b67f-864ab375890b" providerId="ADAL" clId="{BA638C75-070A-43E4-B66E-737EA8D2D7E0}" dt="2021-08-10T21:42:16.620" v="892" actId="20577"/>
      <pc:docMkLst>
        <pc:docMk/>
      </pc:docMkLst>
      <pc:sldChg chg="delSp mod">
        <pc:chgData name="Song, JianJian" userId="21c957f8-d12c-45e3-b67f-864ab375890b" providerId="ADAL" clId="{BA638C75-070A-43E4-B66E-737EA8D2D7E0}" dt="2021-08-10T16:31:33.457" v="520" actId="478"/>
        <pc:sldMkLst>
          <pc:docMk/>
          <pc:sldMk cId="0" sldId="637"/>
        </pc:sldMkLst>
        <pc:inkChg chg="del">
          <ac:chgData name="Song, JianJian" userId="21c957f8-d12c-45e3-b67f-864ab375890b" providerId="ADAL" clId="{BA638C75-070A-43E4-B66E-737EA8D2D7E0}" dt="2021-08-10T16:31:33.457" v="520" actId="478"/>
          <ac:inkMkLst>
            <pc:docMk/>
            <pc:sldMk cId="0" sldId="637"/>
            <ac:inkMk id="2" creationId="{D5200554-4938-48A2-8648-B9ED91E53D2C}"/>
          </ac:inkMkLst>
        </pc:inkChg>
      </pc:sldChg>
      <pc:sldChg chg="delSp mod">
        <pc:chgData name="Song, JianJian" userId="21c957f8-d12c-45e3-b67f-864ab375890b" providerId="ADAL" clId="{BA638C75-070A-43E4-B66E-737EA8D2D7E0}" dt="2021-08-10T16:31:38.888" v="521" actId="478"/>
        <pc:sldMkLst>
          <pc:docMk/>
          <pc:sldMk cId="0" sldId="638"/>
        </pc:sldMkLst>
        <pc:inkChg chg="del">
          <ac:chgData name="Song, JianJian" userId="21c957f8-d12c-45e3-b67f-864ab375890b" providerId="ADAL" clId="{BA638C75-070A-43E4-B66E-737EA8D2D7E0}" dt="2021-08-10T16:31:38.888" v="521" actId="478"/>
          <ac:inkMkLst>
            <pc:docMk/>
            <pc:sldMk cId="0" sldId="638"/>
            <ac:inkMk id="2" creationId="{5EAEB666-E209-41B4-A2CB-E4601B6FE567}"/>
          </ac:inkMkLst>
        </pc:inkChg>
      </pc:sldChg>
      <pc:sldChg chg="delSp modSp mod">
        <pc:chgData name="Song, JianJian" userId="21c957f8-d12c-45e3-b67f-864ab375890b" providerId="ADAL" clId="{BA638C75-070A-43E4-B66E-737EA8D2D7E0}" dt="2021-08-10T21:03:51.232" v="724" actId="20577"/>
        <pc:sldMkLst>
          <pc:docMk/>
          <pc:sldMk cId="0" sldId="639"/>
        </pc:sldMkLst>
        <pc:spChg chg="mod">
          <ac:chgData name="Song, JianJian" userId="21c957f8-d12c-45e3-b67f-864ab375890b" providerId="ADAL" clId="{BA638C75-070A-43E4-B66E-737EA8D2D7E0}" dt="2021-08-10T21:03:51.232" v="724" actId="20577"/>
          <ac:spMkLst>
            <pc:docMk/>
            <pc:sldMk cId="0" sldId="639"/>
            <ac:spMk id="42" creationId="{00000000-0000-0000-0000-000000000000}"/>
          </ac:spMkLst>
        </pc:spChg>
        <pc:spChg chg="mod">
          <ac:chgData name="Song, JianJian" userId="21c957f8-d12c-45e3-b67f-864ab375890b" providerId="ADAL" clId="{BA638C75-070A-43E4-B66E-737EA8D2D7E0}" dt="2021-08-10T21:03:46.985" v="720" actId="20577"/>
          <ac:spMkLst>
            <pc:docMk/>
            <pc:sldMk cId="0" sldId="639"/>
            <ac:spMk id="61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31:58.764" v="525" actId="478"/>
          <ac:inkMkLst>
            <pc:docMk/>
            <pc:sldMk cId="0" sldId="639"/>
            <ac:inkMk id="3" creationId="{D998BCA9-B545-4CFA-A6CC-91E102178124}"/>
          </ac:inkMkLst>
        </pc:inkChg>
      </pc:sldChg>
      <pc:sldChg chg="delSp mod">
        <pc:chgData name="Song, JianJian" userId="21c957f8-d12c-45e3-b67f-864ab375890b" providerId="ADAL" clId="{BA638C75-070A-43E4-B66E-737EA8D2D7E0}" dt="2021-08-10T16:31:45.390" v="522" actId="478"/>
        <pc:sldMkLst>
          <pc:docMk/>
          <pc:sldMk cId="0" sldId="640"/>
        </pc:sldMkLst>
        <pc:inkChg chg="del">
          <ac:chgData name="Song, JianJian" userId="21c957f8-d12c-45e3-b67f-864ab375890b" providerId="ADAL" clId="{BA638C75-070A-43E4-B66E-737EA8D2D7E0}" dt="2021-08-10T16:31:45.390" v="522" actId="478"/>
          <ac:inkMkLst>
            <pc:docMk/>
            <pc:sldMk cId="0" sldId="640"/>
            <ac:inkMk id="2" creationId="{09840018-A365-41B8-85D8-BF63A5BFCB66}"/>
          </ac:inkMkLst>
        </pc:inkChg>
      </pc:sldChg>
      <pc:sldChg chg="delSp mod">
        <pc:chgData name="Song, JianJian" userId="21c957f8-d12c-45e3-b67f-864ab375890b" providerId="ADAL" clId="{BA638C75-070A-43E4-B66E-737EA8D2D7E0}" dt="2021-08-10T16:31:49.917" v="523" actId="478"/>
        <pc:sldMkLst>
          <pc:docMk/>
          <pc:sldMk cId="2277388112" sldId="681"/>
        </pc:sldMkLst>
        <pc:inkChg chg="del">
          <ac:chgData name="Song, JianJian" userId="21c957f8-d12c-45e3-b67f-864ab375890b" providerId="ADAL" clId="{BA638C75-070A-43E4-B66E-737EA8D2D7E0}" dt="2021-08-10T16:31:49.917" v="523" actId="478"/>
          <ac:inkMkLst>
            <pc:docMk/>
            <pc:sldMk cId="2277388112" sldId="681"/>
            <ac:inkMk id="2" creationId="{E0271CFB-626F-45C1-9BD9-E3904E749347}"/>
          </ac:inkMkLst>
        </pc:inkChg>
      </pc:sldChg>
      <pc:sldChg chg="delSp mod">
        <pc:chgData name="Song, JianJian" userId="21c957f8-d12c-45e3-b67f-864ab375890b" providerId="ADAL" clId="{BA638C75-070A-43E4-B66E-737EA8D2D7E0}" dt="2021-08-10T16:31:54.457" v="524" actId="478"/>
        <pc:sldMkLst>
          <pc:docMk/>
          <pc:sldMk cId="398169032" sldId="682"/>
        </pc:sldMkLst>
        <pc:inkChg chg="del">
          <ac:chgData name="Song, JianJian" userId="21c957f8-d12c-45e3-b67f-864ab375890b" providerId="ADAL" clId="{BA638C75-070A-43E4-B66E-737EA8D2D7E0}" dt="2021-08-10T16:31:54.457" v="524" actId="478"/>
          <ac:inkMkLst>
            <pc:docMk/>
            <pc:sldMk cId="398169032" sldId="682"/>
            <ac:inkMk id="2" creationId="{40FF5182-60FE-40C4-88FB-DBB8BF6E8FF7}"/>
          </ac:inkMkLst>
        </pc:inkChg>
      </pc:sldChg>
      <pc:sldChg chg="delSp mod">
        <pc:chgData name="Song, JianJian" userId="21c957f8-d12c-45e3-b67f-864ab375890b" providerId="ADAL" clId="{BA638C75-070A-43E4-B66E-737EA8D2D7E0}" dt="2021-08-10T16:32:07.821" v="528" actId="478"/>
        <pc:sldMkLst>
          <pc:docMk/>
          <pc:sldMk cId="3603077310" sldId="686"/>
        </pc:sldMkLst>
        <pc:inkChg chg="del">
          <ac:chgData name="Song, JianJian" userId="21c957f8-d12c-45e3-b67f-864ab375890b" providerId="ADAL" clId="{BA638C75-070A-43E4-B66E-737EA8D2D7E0}" dt="2021-08-10T16:32:05.703" v="527" actId="478"/>
          <ac:inkMkLst>
            <pc:docMk/>
            <pc:sldMk cId="3603077310" sldId="686"/>
            <ac:inkMk id="2" creationId="{AF46C1FF-88E1-4F5A-8A51-C2F15A457362}"/>
          </ac:inkMkLst>
        </pc:inkChg>
        <pc:inkChg chg="del">
          <ac:chgData name="Song, JianJian" userId="21c957f8-d12c-45e3-b67f-864ab375890b" providerId="ADAL" clId="{BA638C75-070A-43E4-B66E-737EA8D2D7E0}" dt="2021-08-10T16:32:02.638" v="526" actId="478"/>
          <ac:inkMkLst>
            <pc:docMk/>
            <pc:sldMk cId="3603077310" sldId="686"/>
            <ac:inkMk id="3" creationId="{5E55934E-CBF4-4090-94C1-3D294CB7097D}"/>
          </ac:inkMkLst>
        </pc:inkChg>
        <pc:inkChg chg="del">
          <ac:chgData name="Song, JianJian" userId="21c957f8-d12c-45e3-b67f-864ab375890b" providerId="ADAL" clId="{BA638C75-070A-43E4-B66E-737EA8D2D7E0}" dt="2021-08-10T16:32:07.821" v="528" actId="478"/>
          <ac:inkMkLst>
            <pc:docMk/>
            <pc:sldMk cId="3603077310" sldId="686"/>
            <ac:inkMk id="4" creationId="{CBB45077-5366-47B0-A85C-162FDF53539D}"/>
          </ac:inkMkLst>
        </pc:inkChg>
      </pc:sldChg>
      <pc:sldChg chg="delSp modSp mod modAnim">
        <pc:chgData name="Song, JianJian" userId="21c957f8-d12c-45e3-b67f-864ab375890b" providerId="ADAL" clId="{BA638C75-070A-43E4-B66E-737EA8D2D7E0}" dt="2021-08-10T16:33:35.418" v="601"/>
        <pc:sldMkLst>
          <pc:docMk/>
          <pc:sldMk cId="3510314949" sldId="689"/>
        </pc:sldMkLst>
        <pc:spChg chg="mod">
          <ac:chgData name="Song, JianJian" userId="21c957f8-d12c-45e3-b67f-864ab375890b" providerId="ADAL" clId="{BA638C75-070A-43E4-B66E-737EA8D2D7E0}" dt="2021-08-10T16:33:22.440" v="599" actId="20577"/>
          <ac:spMkLst>
            <pc:docMk/>
            <pc:sldMk cId="3510314949" sldId="689"/>
            <ac:spMk id="22" creationId="{5BC79C47-B360-4F39-8FBA-6E677D81291C}"/>
          </ac:spMkLst>
        </pc:spChg>
        <pc:inkChg chg="del">
          <ac:chgData name="Song, JianJian" userId="21c957f8-d12c-45e3-b67f-864ab375890b" providerId="ADAL" clId="{BA638C75-070A-43E4-B66E-737EA8D2D7E0}" dt="2021-08-10T16:32:51.551" v="536" actId="478"/>
          <ac:inkMkLst>
            <pc:docMk/>
            <pc:sldMk cId="3510314949" sldId="689"/>
            <ac:inkMk id="2" creationId="{CD8DDB4B-FCE6-4182-8885-79F0605C098F}"/>
          </ac:inkMkLst>
        </pc:inkChg>
      </pc:sldChg>
      <pc:sldChg chg="delSp mod">
        <pc:chgData name="Song, JianJian" userId="21c957f8-d12c-45e3-b67f-864ab375890b" providerId="ADAL" clId="{BA638C75-070A-43E4-B66E-737EA8D2D7E0}" dt="2021-08-10T16:32:36.878" v="534" actId="478"/>
        <pc:sldMkLst>
          <pc:docMk/>
          <pc:sldMk cId="456562181" sldId="690"/>
        </pc:sldMkLst>
        <pc:inkChg chg="del">
          <ac:chgData name="Song, JianJian" userId="21c957f8-d12c-45e3-b67f-864ab375890b" providerId="ADAL" clId="{BA638C75-070A-43E4-B66E-737EA8D2D7E0}" dt="2021-08-10T16:32:36.878" v="534" actId="478"/>
          <ac:inkMkLst>
            <pc:docMk/>
            <pc:sldMk cId="456562181" sldId="690"/>
            <ac:inkMk id="2" creationId="{80555C46-1231-455A-8808-5BDC8B3D01EF}"/>
          </ac:inkMkLst>
        </pc:inkChg>
      </pc:sldChg>
      <pc:sldChg chg="delSp mod">
        <pc:chgData name="Song, JianJian" userId="21c957f8-d12c-45e3-b67f-864ab375890b" providerId="ADAL" clId="{BA638C75-070A-43E4-B66E-737EA8D2D7E0}" dt="2021-08-10T16:32:27.579" v="532" actId="478"/>
        <pc:sldMkLst>
          <pc:docMk/>
          <pc:sldMk cId="1680994452" sldId="691"/>
        </pc:sldMkLst>
        <pc:inkChg chg="del">
          <ac:chgData name="Song, JianJian" userId="21c957f8-d12c-45e3-b67f-864ab375890b" providerId="ADAL" clId="{BA638C75-070A-43E4-B66E-737EA8D2D7E0}" dt="2021-08-10T16:32:27.579" v="532" actId="478"/>
          <ac:inkMkLst>
            <pc:docMk/>
            <pc:sldMk cId="1680994452" sldId="691"/>
            <ac:inkMk id="3" creationId="{4968A951-A899-479B-9E69-85EFE06E6068}"/>
          </ac:inkMkLst>
        </pc:inkChg>
      </pc:sldChg>
      <pc:sldChg chg="delSp mod">
        <pc:chgData name="Song, JianJian" userId="21c957f8-d12c-45e3-b67f-864ab375890b" providerId="ADAL" clId="{BA638C75-070A-43E4-B66E-737EA8D2D7E0}" dt="2021-08-10T16:33:55.612" v="604" actId="478"/>
        <pc:sldMkLst>
          <pc:docMk/>
          <pc:sldMk cId="1631414298" sldId="692"/>
        </pc:sldMkLst>
        <pc:inkChg chg="del">
          <ac:chgData name="Song, JianJian" userId="21c957f8-d12c-45e3-b67f-864ab375890b" providerId="ADAL" clId="{BA638C75-070A-43E4-B66E-737EA8D2D7E0}" dt="2021-08-10T16:33:55.612" v="604" actId="478"/>
          <ac:inkMkLst>
            <pc:docMk/>
            <pc:sldMk cId="1631414298" sldId="692"/>
            <ac:inkMk id="2" creationId="{64641472-1BB5-459D-A850-706538380D07}"/>
          </ac:inkMkLst>
        </pc:inkChg>
      </pc:sldChg>
      <pc:sldChg chg="delSp mod">
        <pc:chgData name="Song, JianJian" userId="21c957f8-d12c-45e3-b67f-864ab375890b" providerId="ADAL" clId="{BA638C75-070A-43E4-B66E-737EA8D2D7E0}" dt="2021-08-10T16:33:59.101" v="605" actId="478"/>
        <pc:sldMkLst>
          <pc:docMk/>
          <pc:sldMk cId="3533356827" sldId="693"/>
        </pc:sldMkLst>
        <pc:inkChg chg="del">
          <ac:chgData name="Song, JianJian" userId="21c957f8-d12c-45e3-b67f-864ab375890b" providerId="ADAL" clId="{BA638C75-070A-43E4-B66E-737EA8D2D7E0}" dt="2021-08-10T16:33:59.101" v="605" actId="478"/>
          <ac:inkMkLst>
            <pc:docMk/>
            <pc:sldMk cId="3533356827" sldId="693"/>
            <ac:inkMk id="2" creationId="{33487B84-7BCD-474E-9300-D56B333375F1}"/>
          </ac:inkMkLst>
        </pc:inkChg>
      </pc:sldChg>
      <pc:sldChg chg="delSp modSp mod">
        <pc:chgData name="Song, JianJian" userId="21c957f8-d12c-45e3-b67f-864ab375890b" providerId="ADAL" clId="{BA638C75-070A-43E4-B66E-737EA8D2D7E0}" dt="2021-08-10T21:05:59.244" v="749" actId="20577"/>
        <pc:sldMkLst>
          <pc:docMk/>
          <pc:sldMk cId="2886329047" sldId="706"/>
        </pc:sldMkLst>
        <pc:spChg chg="mod">
          <ac:chgData name="Song, JianJian" userId="21c957f8-d12c-45e3-b67f-864ab375890b" providerId="ADAL" clId="{BA638C75-070A-43E4-B66E-737EA8D2D7E0}" dt="2021-08-10T21:05:59.244" v="749" actId="20577"/>
          <ac:spMkLst>
            <pc:docMk/>
            <pc:sldMk cId="2886329047" sldId="706"/>
            <ac:spMk id="6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34:05.977" v="606" actId="478"/>
          <ac:inkMkLst>
            <pc:docMk/>
            <pc:sldMk cId="2886329047" sldId="706"/>
            <ac:inkMk id="2" creationId="{1B0189E0-5CEB-4202-99D0-7AA3CB74B1CC}"/>
          </ac:inkMkLst>
        </pc:inkChg>
      </pc:sldChg>
      <pc:sldChg chg="delSp modSp mod">
        <pc:chgData name="Song, JianJian" userId="21c957f8-d12c-45e3-b67f-864ab375890b" providerId="ADAL" clId="{BA638C75-070A-43E4-B66E-737EA8D2D7E0}" dt="2021-08-10T21:39:45.107" v="831" actId="20577"/>
        <pc:sldMkLst>
          <pc:docMk/>
          <pc:sldMk cId="3707023280" sldId="720"/>
        </pc:sldMkLst>
        <pc:spChg chg="mod">
          <ac:chgData name="Song, JianJian" userId="21c957f8-d12c-45e3-b67f-864ab375890b" providerId="ADAL" clId="{BA638C75-070A-43E4-B66E-737EA8D2D7E0}" dt="2021-08-10T21:39:45.107" v="831" actId="20577"/>
          <ac:spMkLst>
            <pc:docMk/>
            <pc:sldMk cId="3707023280" sldId="720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36:44.685" v="715" actId="478"/>
          <ac:inkMkLst>
            <pc:docMk/>
            <pc:sldMk cId="3707023280" sldId="720"/>
            <ac:inkMk id="2" creationId="{93C09545-7D27-458F-BD8C-CA9F463B3FB1}"/>
          </ac:inkMkLst>
        </pc:inkChg>
        <pc:inkChg chg="del">
          <ac:chgData name="Song, JianJian" userId="21c957f8-d12c-45e3-b67f-864ab375890b" providerId="ADAL" clId="{BA638C75-070A-43E4-B66E-737EA8D2D7E0}" dt="2021-08-10T16:36:47.615" v="716" actId="478"/>
          <ac:inkMkLst>
            <pc:docMk/>
            <pc:sldMk cId="3707023280" sldId="720"/>
            <ac:inkMk id="11" creationId="{B1BC7A37-DA13-462B-8403-FE712EB12EB9}"/>
          </ac:inkMkLst>
        </pc:inkChg>
      </pc:sldChg>
      <pc:sldChg chg="delSp mod">
        <pc:chgData name="Song, JianJian" userId="21c957f8-d12c-45e3-b67f-864ab375890b" providerId="ADAL" clId="{BA638C75-070A-43E4-B66E-737EA8D2D7E0}" dt="2021-08-10T16:34:19.380" v="608" actId="478"/>
        <pc:sldMkLst>
          <pc:docMk/>
          <pc:sldMk cId="1352021302" sldId="725"/>
        </pc:sldMkLst>
        <pc:inkChg chg="del">
          <ac:chgData name="Song, JianJian" userId="21c957f8-d12c-45e3-b67f-864ab375890b" providerId="ADAL" clId="{BA638C75-070A-43E4-B66E-737EA8D2D7E0}" dt="2021-08-10T16:34:19.380" v="608" actId="478"/>
          <ac:inkMkLst>
            <pc:docMk/>
            <pc:sldMk cId="1352021302" sldId="725"/>
            <ac:inkMk id="4" creationId="{0DCAEE72-026F-4DAF-A225-3D05D49EF709}"/>
          </ac:inkMkLst>
        </pc:inkChg>
      </pc:sldChg>
      <pc:sldChg chg="delSp mod">
        <pc:chgData name="Song, JianJian" userId="21c957f8-d12c-45e3-b67f-864ab375890b" providerId="ADAL" clId="{BA638C75-070A-43E4-B66E-737EA8D2D7E0}" dt="2021-08-10T16:32:24.369" v="531" actId="478"/>
        <pc:sldMkLst>
          <pc:docMk/>
          <pc:sldMk cId="726592385" sldId="729"/>
        </pc:sldMkLst>
        <pc:inkChg chg="del">
          <ac:chgData name="Song, JianJian" userId="21c957f8-d12c-45e3-b67f-864ab375890b" providerId="ADAL" clId="{BA638C75-070A-43E4-B66E-737EA8D2D7E0}" dt="2021-08-10T16:32:24.369" v="531" actId="478"/>
          <ac:inkMkLst>
            <pc:docMk/>
            <pc:sldMk cId="726592385" sldId="729"/>
            <ac:inkMk id="4" creationId="{CAB4B3AB-49D1-4E6A-8B39-9488C52D5533}"/>
          </ac:inkMkLst>
        </pc:inkChg>
      </pc:sldChg>
      <pc:sldChg chg="delSp modSp mod">
        <pc:chgData name="Song, JianJian" userId="21c957f8-d12c-45e3-b67f-864ab375890b" providerId="ADAL" clId="{BA638C75-070A-43E4-B66E-737EA8D2D7E0}" dt="2021-08-10T16:35:04.255" v="617" actId="6549"/>
        <pc:sldMkLst>
          <pc:docMk/>
          <pc:sldMk cId="1043388185" sldId="730"/>
        </pc:sldMkLst>
        <pc:spChg chg="mod">
          <ac:chgData name="Song, JianJian" userId="21c957f8-d12c-45e3-b67f-864ab375890b" providerId="ADAL" clId="{BA638C75-070A-43E4-B66E-737EA8D2D7E0}" dt="2021-08-10T16:34:59.163" v="615" actId="1076"/>
          <ac:spMkLst>
            <pc:docMk/>
            <pc:sldMk cId="1043388185" sldId="730"/>
            <ac:spMk id="41" creationId="{00000000-0000-0000-0000-000000000000}"/>
          </ac:spMkLst>
        </pc:spChg>
        <pc:spChg chg="mod">
          <ac:chgData name="Song, JianJian" userId="21c957f8-d12c-45e3-b67f-864ab375890b" providerId="ADAL" clId="{BA638C75-070A-43E4-B66E-737EA8D2D7E0}" dt="2021-08-10T16:35:04.255" v="617" actId="6549"/>
          <ac:spMkLst>
            <pc:docMk/>
            <pc:sldMk cId="1043388185" sldId="730"/>
            <ac:spMk id="42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34:44.190" v="614" actId="478"/>
          <ac:inkMkLst>
            <pc:docMk/>
            <pc:sldMk cId="1043388185" sldId="730"/>
            <ac:inkMk id="2" creationId="{3FD552EB-0705-4746-99AA-940B9BDA7280}"/>
          </ac:inkMkLst>
        </pc:inkChg>
      </pc:sldChg>
      <pc:sldChg chg="delSp modSp mod">
        <pc:chgData name="Song, JianJian" userId="21c957f8-d12c-45e3-b67f-864ab375890b" providerId="ADAL" clId="{BA638C75-070A-43E4-B66E-737EA8D2D7E0}" dt="2021-08-10T16:30:56.922" v="512" actId="1076"/>
        <pc:sldMkLst>
          <pc:docMk/>
          <pc:sldMk cId="1817410038" sldId="731"/>
        </pc:sldMkLst>
        <pc:picChg chg="mod">
          <ac:chgData name="Song, JianJian" userId="21c957f8-d12c-45e3-b67f-864ab375890b" providerId="ADAL" clId="{BA638C75-070A-43E4-B66E-737EA8D2D7E0}" dt="2021-08-10T16:30:56.922" v="512" actId="1076"/>
          <ac:picMkLst>
            <pc:docMk/>
            <pc:sldMk cId="1817410038" sldId="731"/>
            <ac:picMk id="8" creationId="{00000000-0000-0000-0000-000000000000}"/>
          </ac:picMkLst>
        </pc:picChg>
        <pc:inkChg chg="del">
          <ac:chgData name="Song, JianJian" userId="21c957f8-d12c-45e3-b67f-864ab375890b" providerId="ADAL" clId="{BA638C75-070A-43E4-B66E-737EA8D2D7E0}" dt="2021-08-10T16:30:39.994" v="510" actId="478"/>
          <ac:inkMkLst>
            <pc:docMk/>
            <pc:sldMk cId="1817410038" sldId="731"/>
            <ac:inkMk id="2" creationId="{10805843-0EF6-471A-8F61-88768AED1C93}"/>
          </ac:inkMkLst>
        </pc:inkChg>
      </pc:sldChg>
      <pc:sldChg chg="delSp mod">
        <pc:chgData name="Song, JianJian" userId="21c957f8-d12c-45e3-b67f-864ab375890b" providerId="ADAL" clId="{BA638C75-070A-43E4-B66E-737EA8D2D7E0}" dt="2021-08-10T16:31:04.891" v="513" actId="478"/>
        <pc:sldMkLst>
          <pc:docMk/>
          <pc:sldMk cId="709938115" sldId="732"/>
        </pc:sldMkLst>
        <pc:inkChg chg="del">
          <ac:chgData name="Song, JianJian" userId="21c957f8-d12c-45e3-b67f-864ab375890b" providerId="ADAL" clId="{BA638C75-070A-43E4-B66E-737EA8D2D7E0}" dt="2021-08-10T16:31:04.891" v="513" actId="478"/>
          <ac:inkMkLst>
            <pc:docMk/>
            <pc:sldMk cId="709938115" sldId="732"/>
            <ac:inkMk id="2" creationId="{8C042267-C142-4A4B-9955-7C3B60D69E78}"/>
          </ac:inkMkLst>
        </pc:inkChg>
      </pc:sldChg>
      <pc:sldChg chg="addSp delSp mod">
        <pc:chgData name="Song, JianJian" userId="21c957f8-d12c-45e3-b67f-864ab375890b" providerId="ADAL" clId="{BA638C75-070A-43E4-B66E-737EA8D2D7E0}" dt="2021-08-10T16:31:15.241" v="516" actId="478"/>
        <pc:sldMkLst>
          <pc:docMk/>
          <pc:sldMk cId="230668791" sldId="733"/>
        </pc:sldMkLst>
        <pc:inkChg chg="add del">
          <ac:chgData name="Song, JianJian" userId="21c957f8-d12c-45e3-b67f-864ab375890b" providerId="ADAL" clId="{BA638C75-070A-43E4-B66E-737EA8D2D7E0}" dt="2021-08-10T16:31:15.241" v="516" actId="478"/>
          <ac:inkMkLst>
            <pc:docMk/>
            <pc:sldMk cId="230668791" sldId="733"/>
            <ac:inkMk id="2" creationId="{9544AF00-3292-4500-9746-9B93CCD981B1}"/>
          </ac:inkMkLst>
        </pc:inkChg>
      </pc:sldChg>
      <pc:sldChg chg="delSp mod">
        <pc:chgData name="Song, JianJian" userId="21c957f8-d12c-45e3-b67f-864ab375890b" providerId="ADAL" clId="{BA638C75-070A-43E4-B66E-737EA8D2D7E0}" dt="2021-08-10T16:31:26.058" v="519" actId="478"/>
        <pc:sldMkLst>
          <pc:docMk/>
          <pc:sldMk cId="2603651940" sldId="734"/>
        </pc:sldMkLst>
        <pc:inkChg chg="del">
          <ac:chgData name="Song, JianJian" userId="21c957f8-d12c-45e3-b67f-864ab375890b" providerId="ADAL" clId="{BA638C75-070A-43E4-B66E-737EA8D2D7E0}" dt="2021-08-10T16:31:26.058" v="519" actId="478"/>
          <ac:inkMkLst>
            <pc:docMk/>
            <pc:sldMk cId="2603651940" sldId="734"/>
            <ac:inkMk id="3" creationId="{D0EC895A-39D6-4D84-AC56-3F1BC55CE6CE}"/>
          </ac:inkMkLst>
        </pc:inkChg>
        <pc:inkChg chg="del">
          <ac:chgData name="Song, JianJian" userId="21c957f8-d12c-45e3-b67f-864ab375890b" providerId="ADAL" clId="{BA638C75-070A-43E4-B66E-737EA8D2D7E0}" dt="2021-08-10T16:31:22.387" v="518" actId="478"/>
          <ac:inkMkLst>
            <pc:docMk/>
            <pc:sldMk cId="2603651940" sldId="734"/>
            <ac:inkMk id="5" creationId="{2BC4E119-BE62-4131-8922-1EB0751FA454}"/>
          </ac:inkMkLst>
        </pc:inkChg>
        <pc:inkChg chg="del">
          <ac:chgData name="Song, JianJian" userId="21c957f8-d12c-45e3-b67f-864ab375890b" providerId="ADAL" clId="{BA638C75-070A-43E4-B66E-737EA8D2D7E0}" dt="2021-08-10T16:31:19.564" v="517" actId="478"/>
          <ac:inkMkLst>
            <pc:docMk/>
            <pc:sldMk cId="2603651940" sldId="734"/>
            <ac:inkMk id="6" creationId="{BD6ADBBE-4712-4FD8-BE42-FA7BE7F2BBB4}"/>
          </ac:inkMkLst>
        </pc:inkChg>
      </pc:sldChg>
      <pc:sldChg chg="addSp delSp modSp mod">
        <pc:chgData name="Song, JianJian" userId="21c957f8-d12c-45e3-b67f-864ab375890b" providerId="ADAL" clId="{BA638C75-070A-43E4-B66E-737EA8D2D7E0}" dt="2021-08-10T21:04:53.161" v="733" actId="1076"/>
        <pc:sldMkLst>
          <pc:docMk/>
          <pc:sldMk cId="3982767785" sldId="735"/>
        </pc:sldMkLst>
        <pc:picChg chg="del">
          <ac:chgData name="Song, JianJian" userId="21c957f8-d12c-45e3-b67f-864ab375890b" providerId="ADAL" clId="{BA638C75-070A-43E4-B66E-737EA8D2D7E0}" dt="2021-08-10T21:04:32.523" v="725" actId="478"/>
          <ac:picMkLst>
            <pc:docMk/>
            <pc:sldMk cId="3982767785" sldId="735"/>
            <ac:picMk id="6" creationId="{309A3251-6422-45A9-9C8A-E38A2DF179B1}"/>
          </ac:picMkLst>
        </pc:picChg>
        <pc:picChg chg="add mod">
          <ac:chgData name="Song, JianJian" userId="21c957f8-d12c-45e3-b67f-864ab375890b" providerId="ADAL" clId="{BA638C75-070A-43E4-B66E-737EA8D2D7E0}" dt="2021-08-10T21:04:39.195" v="728" actId="14100"/>
          <ac:picMkLst>
            <pc:docMk/>
            <pc:sldMk cId="3982767785" sldId="735"/>
            <ac:picMk id="9" creationId="{06541B55-9287-4572-950D-CAC12D11908C}"/>
          </ac:picMkLst>
        </pc:picChg>
        <pc:picChg chg="del">
          <ac:chgData name="Song, JianJian" userId="21c957f8-d12c-45e3-b67f-864ab375890b" providerId="ADAL" clId="{BA638C75-070A-43E4-B66E-737EA8D2D7E0}" dt="2021-08-10T21:04:45.489" v="729" actId="478"/>
          <ac:picMkLst>
            <pc:docMk/>
            <pc:sldMk cId="3982767785" sldId="735"/>
            <ac:picMk id="10" creationId="{1A008A05-2A0E-4661-860D-515F045FC03A}"/>
          </ac:picMkLst>
        </pc:picChg>
        <pc:picChg chg="add mod">
          <ac:chgData name="Song, JianJian" userId="21c957f8-d12c-45e3-b67f-864ab375890b" providerId="ADAL" clId="{BA638C75-070A-43E4-B66E-737EA8D2D7E0}" dt="2021-08-10T21:04:53.161" v="733" actId="1076"/>
          <ac:picMkLst>
            <pc:docMk/>
            <pc:sldMk cId="3982767785" sldId="735"/>
            <ac:picMk id="11" creationId="{74B9D343-1321-4030-9E0A-E8AA104C0790}"/>
          </ac:picMkLst>
        </pc:picChg>
        <pc:inkChg chg="del">
          <ac:chgData name="Song, JianJian" userId="21c957f8-d12c-45e3-b67f-864ab375890b" providerId="ADAL" clId="{BA638C75-070A-43E4-B66E-737EA8D2D7E0}" dt="2021-08-10T16:32:11.735" v="529" actId="478"/>
          <ac:inkMkLst>
            <pc:docMk/>
            <pc:sldMk cId="3982767785" sldId="735"/>
            <ac:inkMk id="2" creationId="{E96E604C-1E40-4CC0-ABFB-79D448680CB9}"/>
          </ac:inkMkLst>
        </pc:inkChg>
      </pc:sldChg>
      <pc:sldChg chg="delSp mod">
        <pc:chgData name="Song, JianJian" userId="21c957f8-d12c-45e3-b67f-864ab375890b" providerId="ADAL" clId="{BA638C75-070A-43E4-B66E-737EA8D2D7E0}" dt="2021-08-10T16:32:33.981" v="533" actId="478"/>
        <pc:sldMkLst>
          <pc:docMk/>
          <pc:sldMk cId="2431821237" sldId="737"/>
        </pc:sldMkLst>
        <pc:inkChg chg="del">
          <ac:chgData name="Song, JianJian" userId="21c957f8-d12c-45e3-b67f-864ab375890b" providerId="ADAL" clId="{BA638C75-070A-43E4-B66E-737EA8D2D7E0}" dt="2021-08-10T16:32:33.981" v="533" actId="478"/>
          <ac:inkMkLst>
            <pc:docMk/>
            <pc:sldMk cId="2431821237" sldId="737"/>
            <ac:inkMk id="2" creationId="{0C3E1517-4C62-4225-9C4F-597A9C26FC47}"/>
          </ac:inkMkLst>
        </pc:inkChg>
      </pc:sldChg>
      <pc:sldChg chg="delSp mod">
        <pc:chgData name="Song, JianJian" userId="21c957f8-d12c-45e3-b67f-864ab375890b" providerId="ADAL" clId="{BA638C75-070A-43E4-B66E-737EA8D2D7E0}" dt="2021-08-10T16:32:41.089" v="535" actId="478"/>
        <pc:sldMkLst>
          <pc:docMk/>
          <pc:sldMk cId="1979880948" sldId="739"/>
        </pc:sldMkLst>
        <pc:inkChg chg="del">
          <ac:chgData name="Song, JianJian" userId="21c957f8-d12c-45e3-b67f-864ab375890b" providerId="ADAL" clId="{BA638C75-070A-43E4-B66E-737EA8D2D7E0}" dt="2021-08-10T16:32:41.089" v="535" actId="478"/>
          <ac:inkMkLst>
            <pc:docMk/>
            <pc:sldMk cId="1979880948" sldId="739"/>
            <ac:inkMk id="2" creationId="{EBFBD2BB-1A3E-4965-A8B4-F6EDCFBDEA24}"/>
          </ac:inkMkLst>
        </pc:inkChg>
      </pc:sldChg>
      <pc:sldChg chg="delSp mod">
        <pc:chgData name="Song, JianJian" userId="21c957f8-d12c-45e3-b67f-864ab375890b" providerId="ADAL" clId="{BA638C75-070A-43E4-B66E-737EA8D2D7E0}" dt="2021-08-10T16:34:27.217" v="610" actId="478"/>
        <pc:sldMkLst>
          <pc:docMk/>
          <pc:sldMk cId="3463067504" sldId="741"/>
        </pc:sldMkLst>
        <pc:inkChg chg="del">
          <ac:chgData name="Song, JianJian" userId="21c957f8-d12c-45e3-b67f-864ab375890b" providerId="ADAL" clId="{BA638C75-070A-43E4-B66E-737EA8D2D7E0}" dt="2021-08-10T16:34:27.217" v="610" actId="478"/>
          <ac:inkMkLst>
            <pc:docMk/>
            <pc:sldMk cId="3463067504" sldId="741"/>
            <ac:inkMk id="2" creationId="{E672920B-98B5-4BE4-A161-F402646FBEDA}"/>
          </ac:inkMkLst>
        </pc:inkChg>
      </pc:sldChg>
      <pc:sldChg chg="delSp mod">
        <pc:chgData name="Song, JianJian" userId="21c957f8-d12c-45e3-b67f-864ab375890b" providerId="ADAL" clId="{BA638C75-070A-43E4-B66E-737EA8D2D7E0}" dt="2021-08-10T16:34:30.040" v="611" actId="478"/>
        <pc:sldMkLst>
          <pc:docMk/>
          <pc:sldMk cId="545625298" sldId="742"/>
        </pc:sldMkLst>
        <pc:inkChg chg="del">
          <ac:chgData name="Song, JianJian" userId="21c957f8-d12c-45e3-b67f-864ab375890b" providerId="ADAL" clId="{BA638C75-070A-43E4-B66E-737EA8D2D7E0}" dt="2021-08-10T16:34:30.040" v="611" actId="478"/>
          <ac:inkMkLst>
            <pc:docMk/>
            <pc:sldMk cId="545625298" sldId="742"/>
            <ac:inkMk id="2" creationId="{6CBEF569-9277-457D-93E4-326E522448BA}"/>
          </ac:inkMkLst>
        </pc:inkChg>
      </pc:sldChg>
      <pc:sldChg chg="delSp mod">
        <pc:chgData name="Song, JianJian" userId="21c957f8-d12c-45e3-b67f-864ab375890b" providerId="ADAL" clId="{BA638C75-070A-43E4-B66E-737EA8D2D7E0}" dt="2021-08-10T16:33:49.482" v="603" actId="478"/>
        <pc:sldMkLst>
          <pc:docMk/>
          <pc:sldMk cId="2353501589" sldId="744"/>
        </pc:sldMkLst>
        <pc:inkChg chg="del">
          <ac:chgData name="Song, JianJian" userId="21c957f8-d12c-45e3-b67f-864ab375890b" providerId="ADAL" clId="{BA638C75-070A-43E4-B66E-737EA8D2D7E0}" dt="2021-08-10T16:33:49.482" v="603" actId="478"/>
          <ac:inkMkLst>
            <pc:docMk/>
            <pc:sldMk cId="2353501589" sldId="744"/>
            <ac:inkMk id="4" creationId="{25627E0A-118C-40A2-B5B7-B514ECD243DF}"/>
          </ac:inkMkLst>
        </pc:inkChg>
      </pc:sldChg>
      <pc:sldChg chg="addSp delSp modSp mod modClrScheme chgLayout">
        <pc:chgData name="Song, JianJian" userId="21c957f8-d12c-45e3-b67f-864ab375890b" providerId="ADAL" clId="{BA638C75-070A-43E4-B66E-737EA8D2D7E0}" dt="2021-08-10T16:36:20.871" v="712" actId="20577"/>
        <pc:sldMkLst>
          <pc:docMk/>
          <pc:sldMk cId="4084783632" sldId="746"/>
        </pc:sldMkLst>
        <pc:spChg chg="add mod ord">
          <ac:chgData name="Song, JianJian" userId="21c957f8-d12c-45e3-b67f-864ab375890b" providerId="ADAL" clId="{BA638C75-070A-43E4-B66E-737EA8D2D7E0}" dt="2021-08-10T16:36:20.871" v="712" actId="20577"/>
          <ac:spMkLst>
            <pc:docMk/>
            <pc:sldMk cId="4084783632" sldId="746"/>
            <ac:spMk id="4" creationId="{B8DE1894-9D62-496A-9859-E5119B005BEC}"/>
          </ac:spMkLst>
        </pc:spChg>
        <pc:spChg chg="mod ord">
          <ac:chgData name="Song, JianJian" userId="21c957f8-d12c-45e3-b67f-864ab375890b" providerId="ADAL" clId="{BA638C75-070A-43E4-B66E-737EA8D2D7E0}" dt="2021-08-10T16:35:17.710" v="619" actId="700"/>
          <ac:spMkLst>
            <pc:docMk/>
            <pc:sldMk cId="4084783632" sldId="746"/>
            <ac:spMk id="481282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35:11.484" v="618" actId="478"/>
          <ac:inkMkLst>
            <pc:docMk/>
            <pc:sldMk cId="4084783632" sldId="746"/>
            <ac:inkMk id="2" creationId="{05A53462-8CF7-459D-8FD2-58C5B6B48CEB}"/>
          </ac:inkMkLst>
        </pc:inkChg>
      </pc:sldChg>
      <pc:sldChg chg="delSp mod">
        <pc:chgData name="Song, JianJian" userId="21c957f8-d12c-45e3-b67f-864ab375890b" providerId="ADAL" clId="{BA638C75-070A-43E4-B66E-737EA8D2D7E0}" dt="2021-08-10T16:36:32.239" v="713" actId="478"/>
        <pc:sldMkLst>
          <pc:docMk/>
          <pc:sldMk cId="3750052257" sldId="747"/>
        </pc:sldMkLst>
        <pc:inkChg chg="del">
          <ac:chgData name="Song, JianJian" userId="21c957f8-d12c-45e3-b67f-864ab375890b" providerId="ADAL" clId="{BA638C75-070A-43E4-B66E-737EA8D2D7E0}" dt="2021-08-10T16:36:32.239" v="713" actId="478"/>
          <ac:inkMkLst>
            <pc:docMk/>
            <pc:sldMk cId="3750052257" sldId="747"/>
            <ac:inkMk id="2" creationId="{D62704D1-1BF6-4CB1-A9FE-C488E7AF2EF8}"/>
          </ac:inkMkLst>
        </pc:inkChg>
      </pc:sldChg>
      <pc:sldChg chg="delSp mod">
        <pc:chgData name="Song, JianJian" userId="21c957f8-d12c-45e3-b67f-864ab375890b" providerId="ADAL" clId="{BA638C75-070A-43E4-B66E-737EA8D2D7E0}" dt="2021-08-10T16:33:43.961" v="602" actId="478"/>
        <pc:sldMkLst>
          <pc:docMk/>
          <pc:sldMk cId="1099760502" sldId="748"/>
        </pc:sldMkLst>
        <pc:inkChg chg="del">
          <ac:chgData name="Song, JianJian" userId="21c957f8-d12c-45e3-b67f-864ab375890b" providerId="ADAL" clId="{BA638C75-070A-43E4-B66E-737EA8D2D7E0}" dt="2021-08-10T16:33:43.961" v="602" actId="478"/>
          <ac:inkMkLst>
            <pc:docMk/>
            <pc:sldMk cId="1099760502" sldId="748"/>
            <ac:inkMk id="2" creationId="{DDE3E8F5-4DBD-4810-A2AE-FFBF712460A5}"/>
          </ac:inkMkLst>
        </pc:inkChg>
      </pc:sldChg>
      <pc:sldChg chg="delSp modSp mod">
        <pc:chgData name="Song, JianJian" userId="21c957f8-d12c-45e3-b67f-864ab375890b" providerId="ADAL" clId="{BA638C75-070A-43E4-B66E-737EA8D2D7E0}" dt="2021-08-10T21:07:27.601" v="757" actId="20577"/>
        <pc:sldMkLst>
          <pc:docMk/>
          <pc:sldMk cId="2886712724" sldId="749"/>
        </pc:sldMkLst>
        <pc:spChg chg="mod">
          <ac:chgData name="Song, JianJian" userId="21c957f8-d12c-45e3-b67f-864ab375890b" providerId="ADAL" clId="{BA638C75-070A-43E4-B66E-737EA8D2D7E0}" dt="2021-08-10T21:07:27.601" v="757" actId="20577"/>
          <ac:spMkLst>
            <pc:docMk/>
            <pc:sldMk cId="2886712724" sldId="749"/>
            <ac:spMk id="42" creationId="{00000000-0000-0000-0000-000000000000}"/>
          </ac:spMkLst>
        </pc:spChg>
        <pc:spChg chg="mod">
          <ac:chgData name="Song, JianJian" userId="21c957f8-d12c-45e3-b67f-864ab375890b" providerId="ADAL" clId="{BA638C75-070A-43E4-B66E-737EA8D2D7E0}" dt="2021-08-10T21:07:24.088" v="753" actId="20577"/>
          <ac:spMkLst>
            <pc:docMk/>
            <pc:sldMk cId="2886712724" sldId="749"/>
            <ac:spMk id="61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34:15.830" v="607" actId="478"/>
          <ac:inkMkLst>
            <pc:docMk/>
            <pc:sldMk cId="2886712724" sldId="749"/>
            <ac:inkMk id="3" creationId="{A395E8F4-90CB-454B-A58B-8FAD52486677}"/>
          </ac:inkMkLst>
        </pc:inkChg>
      </pc:sldChg>
      <pc:sldChg chg="delSp mod">
        <pc:chgData name="Song, JianJian" userId="21c957f8-d12c-45e3-b67f-864ab375890b" providerId="ADAL" clId="{BA638C75-070A-43E4-B66E-737EA8D2D7E0}" dt="2021-08-10T16:34:23.489" v="609" actId="478"/>
        <pc:sldMkLst>
          <pc:docMk/>
          <pc:sldMk cId="3592603480" sldId="750"/>
        </pc:sldMkLst>
        <pc:inkChg chg="del">
          <ac:chgData name="Song, JianJian" userId="21c957f8-d12c-45e3-b67f-864ab375890b" providerId="ADAL" clId="{BA638C75-070A-43E4-B66E-737EA8D2D7E0}" dt="2021-08-10T16:34:23.489" v="609" actId="478"/>
          <ac:inkMkLst>
            <pc:docMk/>
            <pc:sldMk cId="3592603480" sldId="750"/>
            <ac:inkMk id="5" creationId="{612BC646-A72A-44A1-96ED-D215CE3C2BBF}"/>
          </ac:inkMkLst>
        </pc:inkChg>
      </pc:sldChg>
      <pc:sldChg chg="delSp mod">
        <pc:chgData name="Song, JianJian" userId="21c957f8-d12c-45e3-b67f-864ab375890b" providerId="ADAL" clId="{BA638C75-070A-43E4-B66E-737EA8D2D7E0}" dt="2021-08-10T16:34:33.881" v="612" actId="478"/>
        <pc:sldMkLst>
          <pc:docMk/>
          <pc:sldMk cId="4283788639" sldId="751"/>
        </pc:sldMkLst>
        <pc:inkChg chg="del">
          <ac:chgData name="Song, JianJian" userId="21c957f8-d12c-45e3-b67f-864ab375890b" providerId="ADAL" clId="{BA638C75-070A-43E4-B66E-737EA8D2D7E0}" dt="2021-08-10T16:34:33.881" v="612" actId="478"/>
          <ac:inkMkLst>
            <pc:docMk/>
            <pc:sldMk cId="4283788639" sldId="751"/>
            <ac:inkMk id="2" creationId="{84612BBA-491F-4257-B820-C2ACB233C6E7}"/>
          </ac:inkMkLst>
        </pc:inkChg>
      </pc:sldChg>
      <pc:sldChg chg="delSp mod">
        <pc:chgData name="Song, JianJian" userId="21c957f8-d12c-45e3-b67f-864ab375890b" providerId="ADAL" clId="{BA638C75-070A-43E4-B66E-737EA8D2D7E0}" dt="2021-08-10T16:34:38.741" v="613" actId="478"/>
        <pc:sldMkLst>
          <pc:docMk/>
          <pc:sldMk cId="756416166" sldId="752"/>
        </pc:sldMkLst>
        <pc:inkChg chg="del">
          <ac:chgData name="Song, JianJian" userId="21c957f8-d12c-45e3-b67f-864ab375890b" providerId="ADAL" clId="{BA638C75-070A-43E4-B66E-737EA8D2D7E0}" dt="2021-08-10T16:34:38.741" v="613" actId="478"/>
          <ac:inkMkLst>
            <pc:docMk/>
            <pc:sldMk cId="756416166" sldId="752"/>
            <ac:inkMk id="2" creationId="{E2184E4D-8145-49A6-941A-5F23B5167638}"/>
          </ac:inkMkLst>
        </pc:inkChg>
      </pc:sldChg>
      <pc:sldChg chg="delSp mod">
        <pc:chgData name="Song, JianJian" userId="21c957f8-d12c-45e3-b67f-864ab375890b" providerId="ADAL" clId="{BA638C75-070A-43E4-B66E-737EA8D2D7E0}" dt="2021-08-10T16:24:14.775" v="45" actId="478"/>
        <pc:sldMkLst>
          <pc:docMk/>
          <pc:sldMk cId="3624920179" sldId="753"/>
        </pc:sldMkLst>
        <pc:inkChg chg="del">
          <ac:chgData name="Song, JianJian" userId="21c957f8-d12c-45e3-b67f-864ab375890b" providerId="ADAL" clId="{BA638C75-070A-43E4-B66E-737EA8D2D7E0}" dt="2021-08-10T16:24:14.775" v="45" actId="478"/>
          <ac:inkMkLst>
            <pc:docMk/>
            <pc:sldMk cId="3624920179" sldId="753"/>
            <ac:inkMk id="2" creationId="{AE8CA858-5381-4445-9B9A-EADF30CCB3BD}"/>
          </ac:inkMkLst>
        </pc:inkChg>
      </pc:sldChg>
      <pc:sldChg chg="delSp modSp mod">
        <pc:chgData name="Song, JianJian" userId="21c957f8-d12c-45e3-b67f-864ab375890b" providerId="ADAL" clId="{BA638C75-070A-43E4-B66E-737EA8D2D7E0}" dt="2021-08-10T16:25:21.188" v="172" actId="20577"/>
        <pc:sldMkLst>
          <pc:docMk/>
          <pc:sldMk cId="181673387" sldId="754"/>
        </pc:sldMkLst>
        <pc:spChg chg="mod">
          <ac:chgData name="Song, JianJian" userId="21c957f8-d12c-45e3-b67f-864ab375890b" providerId="ADAL" clId="{BA638C75-070A-43E4-B66E-737EA8D2D7E0}" dt="2021-08-10T16:25:21.188" v="172" actId="20577"/>
          <ac:spMkLst>
            <pc:docMk/>
            <pc:sldMk cId="181673387" sldId="754"/>
            <ac:spMk id="5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24:32.389" v="46" actId="478"/>
          <ac:inkMkLst>
            <pc:docMk/>
            <pc:sldMk cId="181673387" sldId="754"/>
            <ac:inkMk id="2" creationId="{0D34B99C-8FF0-4D77-87B2-F2CD0E505E3E}"/>
          </ac:inkMkLst>
        </pc:inkChg>
      </pc:sldChg>
      <pc:sldChg chg="delSp mod">
        <pc:chgData name="Song, JianJian" userId="21c957f8-d12c-45e3-b67f-864ab375890b" providerId="ADAL" clId="{BA638C75-070A-43E4-B66E-737EA8D2D7E0}" dt="2021-08-10T16:25:28.723" v="173" actId="478"/>
        <pc:sldMkLst>
          <pc:docMk/>
          <pc:sldMk cId="2115472669" sldId="755"/>
        </pc:sldMkLst>
        <pc:inkChg chg="del">
          <ac:chgData name="Song, JianJian" userId="21c957f8-d12c-45e3-b67f-864ab375890b" providerId="ADAL" clId="{BA638C75-070A-43E4-B66E-737EA8D2D7E0}" dt="2021-08-10T16:25:28.723" v="173" actId="478"/>
          <ac:inkMkLst>
            <pc:docMk/>
            <pc:sldMk cId="2115472669" sldId="755"/>
            <ac:inkMk id="2" creationId="{E33E1AA7-EF24-4716-A5CF-FCF2F82B2BAD}"/>
          </ac:inkMkLst>
        </pc:inkChg>
      </pc:sldChg>
      <pc:sldChg chg="delSp modSp mod">
        <pc:chgData name="Song, JianJian" userId="21c957f8-d12c-45e3-b67f-864ab375890b" providerId="ADAL" clId="{BA638C75-070A-43E4-B66E-737EA8D2D7E0}" dt="2021-08-10T16:26:11.202" v="243" actId="20577"/>
        <pc:sldMkLst>
          <pc:docMk/>
          <pc:sldMk cId="4167560942" sldId="756"/>
        </pc:sldMkLst>
        <pc:spChg chg="mod">
          <ac:chgData name="Song, JianJian" userId="21c957f8-d12c-45e3-b67f-864ab375890b" providerId="ADAL" clId="{BA638C75-070A-43E4-B66E-737EA8D2D7E0}" dt="2021-08-10T16:26:11.202" v="243" actId="20577"/>
          <ac:spMkLst>
            <pc:docMk/>
            <pc:sldMk cId="4167560942" sldId="756"/>
            <ac:spMk id="4" creationId="{00000000-0000-0000-0000-000000000000}"/>
          </ac:spMkLst>
        </pc:spChg>
        <pc:inkChg chg="del">
          <ac:chgData name="Song, JianJian" userId="21c957f8-d12c-45e3-b67f-864ab375890b" providerId="ADAL" clId="{BA638C75-070A-43E4-B66E-737EA8D2D7E0}" dt="2021-08-10T16:26:03.256" v="219" actId="478"/>
          <ac:inkMkLst>
            <pc:docMk/>
            <pc:sldMk cId="4167560942" sldId="756"/>
            <ac:inkMk id="2" creationId="{AEC22C7C-236C-4C05-B3F7-EB4CCABDE231}"/>
          </ac:inkMkLst>
        </pc:inkChg>
      </pc:sldChg>
      <pc:sldChg chg="delSp modSp mod">
        <pc:chgData name="Song, JianJian" userId="21c957f8-d12c-45e3-b67f-864ab375890b" providerId="ADAL" clId="{BA638C75-070A-43E4-B66E-737EA8D2D7E0}" dt="2021-08-10T16:29:12.683" v="440" actId="20577"/>
        <pc:sldMkLst>
          <pc:docMk/>
          <pc:sldMk cId="201712022" sldId="759"/>
        </pc:sldMkLst>
        <pc:spChg chg="mod">
          <ac:chgData name="Song, JianJian" userId="21c957f8-d12c-45e3-b67f-864ab375890b" providerId="ADAL" clId="{BA638C75-070A-43E4-B66E-737EA8D2D7E0}" dt="2021-08-10T16:29:12.683" v="440" actId="20577"/>
          <ac:spMkLst>
            <pc:docMk/>
            <pc:sldMk cId="201712022" sldId="759"/>
            <ac:spMk id="4" creationId="{00000000-0000-0000-0000-000000000000}"/>
          </ac:spMkLst>
        </pc:spChg>
        <pc:inkChg chg="del mod">
          <ac:chgData name="Song, JianJian" userId="21c957f8-d12c-45e3-b67f-864ab375890b" providerId="ADAL" clId="{BA638C75-070A-43E4-B66E-737EA8D2D7E0}" dt="2021-08-10T16:28:50.187" v="362" actId="478"/>
          <ac:inkMkLst>
            <pc:docMk/>
            <pc:sldMk cId="201712022" sldId="759"/>
            <ac:inkMk id="2" creationId="{00EB8F4D-8780-40C6-BB91-69D5E73ADDB5}"/>
          </ac:inkMkLst>
        </pc:inkChg>
      </pc:sldChg>
      <pc:sldChg chg="delSp modSp mod">
        <pc:chgData name="Song, JianJian" userId="21c957f8-d12c-45e3-b67f-864ab375890b" providerId="ADAL" clId="{BA638C75-070A-43E4-B66E-737EA8D2D7E0}" dt="2021-08-10T16:30:11.857" v="508" actId="20577"/>
        <pc:sldMkLst>
          <pc:docMk/>
          <pc:sldMk cId="1254816210" sldId="760"/>
        </pc:sldMkLst>
        <pc:spChg chg="mod">
          <ac:chgData name="Song, JianJian" userId="21c957f8-d12c-45e3-b67f-864ab375890b" providerId="ADAL" clId="{BA638C75-070A-43E4-B66E-737EA8D2D7E0}" dt="2021-08-10T16:30:11.857" v="508" actId="20577"/>
          <ac:spMkLst>
            <pc:docMk/>
            <pc:sldMk cId="1254816210" sldId="760"/>
            <ac:spMk id="4" creationId="{00000000-0000-0000-0000-000000000000}"/>
          </ac:spMkLst>
        </pc:spChg>
        <pc:inkChg chg="del mod">
          <ac:chgData name="Song, JianJian" userId="21c957f8-d12c-45e3-b67f-864ab375890b" providerId="ADAL" clId="{BA638C75-070A-43E4-B66E-737EA8D2D7E0}" dt="2021-08-10T16:30:07.093" v="507" actId="478"/>
          <ac:inkMkLst>
            <pc:docMk/>
            <pc:sldMk cId="1254816210" sldId="760"/>
            <ac:inkMk id="2" creationId="{B0E7332B-4373-4C92-BC1C-DF8265B99A0F}"/>
          </ac:inkMkLst>
        </pc:inkChg>
      </pc:sldChg>
      <pc:sldChg chg="delSp mod">
        <pc:chgData name="Song, JianJian" userId="21c957f8-d12c-45e3-b67f-864ab375890b" providerId="ADAL" clId="{BA638C75-070A-43E4-B66E-737EA8D2D7E0}" dt="2021-08-10T16:30:23.989" v="509" actId="478"/>
        <pc:sldMkLst>
          <pc:docMk/>
          <pc:sldMk cId="2292778698" sldId="761"/>
        </pc:sldMkLst>
        <pc:inkChg chg="del">
          <ac:chgData name="Song, JianJian" userId="21c957f8-d12c-45e3-b67f-864ab375890b" providerId="ADAL" clId="{BA638C75-070A-43E4-B66E-737EA8D2D7E0}" dt="2021-08-10T16:30:23.989" v="509" actId="478"/>
          <ac:inkMkLst>
            <pc:docMk/>
            <pc:sldMk cId="2292778698" sldId="761"/>
            <ac:inkMk id="2" creationId="{C7C18EF9-5C2E-4A4F-A49C-AAAC1074B0E5}"/>
          </ac:inkMkLst>
        </pc:inkChg>
      </pc:sldChg>
      <pc:sldChg chg="delSp mod">
        <pc:chgData name="Song, JianJian" userId="21c957f8-d12c-45e3-b67f-864ab375890b" providerId="ADAL" clId="{BA638C75-070A-43E4-B66E-737EA8D2D7E0}" dt="2021-08-10T16:32:20.080" v="530" actId="478"/>
        <pc:sldMkLst>
          <pc:docMk/>
          <pc:sldMk cId="3411361492" sldId="763"/>
        </pc:sldMkLst>
        <pc:inkChg chg="del">
          <ac:chgData name="Song, JianJian" userId="21c957f8-d12c-45e3-b67f-864ab375890b" providerId="ADAL" clId="{BA638C75-070A-43E4-B66E-737EA8D2D7E0}" dt="2021-08-10T16:32:20.080" v="530" actId="478"/>
          <ac:inkMkLst>
            <pc:docMk/>
            <pc:sldMk cId="3411361492" sldId="763"/>
            <ac:inkMk id="2" creationId="{6F24F160-FD81-4137-8385-5932E28BDCDA}"/>
          </ac:inkMkLst>
        </pc:inkChg>
      </pc:sldChg>
      <pc:sldChg chg="addSp delSp modSp mod ord">
        <pc:chgData name="Song, JianJian" userId="21c957f8-d12c-45e3-b67f-864ab375890b" providerId="ADAL" clId="{BA638C75-070A-43E4-B66E-737EA8D2D7E0}" dt="2021-08-10T21:41:36.665" v="862" actId="1076"/>
        <pc:sldMkLst>
          <pc:docMk/>
          <pc:sldMk cId="1475527907" sldId="764"/>
        </pc:sldMkLst>
        <pc:spChg chg="mod">
          <ac:chgData name="Song, JianJian" userId="21c957f8-d12c-45e3-b67f-864ab375890b" providerId="ADAL" clId="{BA638C75-070A-43E4-B66E-737EA8D2D7E0}" dt="2021-08-10T21:40:13.202" v="855" actId="20577"/>
          <ac:spMkLst>
            <pc:docMk/>
            <pc:sldMk cId="1475527907" sldId="764"/>
            <ac:spMk id="5" creationId="{00000000-0000-0000-0000-000000000000}"/>
          </ac:spMkLst>
        </pc:spChg>
        <pc:spChg chg="mod">
          <ac:chgData name="Song, JianJian" userId="21c957f8-d12c-45e3-b67f-864ab375890b" providerId="ADAL" clId="{BA638C75-070A-43E4-B66E-737EA8D2D7E0}" dt="2021-08-10T21:40:03.835" v="850" actId="20577"/>
          <ac:spMkLst>
            <pc:docMk/>
            <pc:sldMk cId="1475527907" sldId="764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BA638C75-070A-43E4-B66E-737EA8D2D7E0}" dt="2021-08-10T21:40:16.274" v="856" actId="478"/>
          <ac:picMkLst>
            <pc:docMk/>
            <pc:sldMk cId="1475527907" sldId="764"/>
            <ac:picMk id="3" creationId="{18ADEFDF-F0EB-4188-8708-504EC4945B39}"/>
          </ac:picMkLst>
        </pc:picChg>
        <pc:picChg chg="add mod">
          <ac:chgData name="Song, JianJian" userId="21c957f8-d12c-45e3-b67f-864ab375890b" providerId="ADAL" clId="{BA638C75-070A-43E4-B66E-737EA8D2D7E0}" dt="2021-08-10T21:41:36.665" v="862" actId="1076"/>
          <ac:picMkLst>
            <pc:docMk/>
            <pc:sldMk cId="1475527907" sldId="764"/>
            <ac:picMk id="4" creationId="{39245022-8201-4ACF-80FE-CA1E19616661}"/>
          </ac:picMkLst>
        </pc:picChg>
        <pc:inkChg chg="del">
          <ac:chgData name="Song, JianJian" userId="21c957f8-d12c-45e3-b67f-864ab375890b" providerId="ADAL" clId="{BA638C75-070A-43E4-B66E-737EA8D2D7E0}" dt="2021-08-10T16:36:38.258" v="714" actId="478"/>
          <ac:inkMkLst>
            <pc:docMk/>
            <pc:sldMk cId="1475527907" sldId="764"/>
            <ac:inkMk id="2" creationId="{5DF0E424-E580-4672-92F3-0C7414B59207}"/>
          </ac:inkMkLst>
        </pc:inkChg>
      </pc:sldChg>
      <pc:sldChg chg="addSp delSp modSp add mod ord">
        <pc:chgData name="Song, JianJian" userId="21c957f8-d12c-45e3-b67f-864ab375890b" providerId="ADAL" clId="{BA638C75-070A-43E4-B66E-737EA8D2D7E0}" dt="2021-08-10T21:42:16.620" v="892" actId="20577"/>
        <pc:sldMkLst>
          <pc:docMk/>
          <pc:sldMk cId="2691356902" sldId="765"/>
        </pc:sldMkLst>
        <pc:spChg chg="mod">
          <ac:chgData name="Song, JianJian" userId="21c957f8-d12c-45e3-b67f-864ab375890b" providerId="ADAL" clId="{BA638C75-070A-43E4-B66E-737EA8D2D7E0}" dt="2021-08-10T21:42:16.620" v="892" actId="20577"/>
          <ac:spMkLst>
            <pc:docMk/>
            <pc:sldMk cId="2691356902" sldId="765"/>
            <ac:spMk id="5" creationId="{00000000-0000-0000-0000-000000000000}"/>
          </ac:spMkLst>
        </pc:spChg>
        <pc:spChg chg="mod">
          <ac:chgData name="Song, JianJian" userId="21c957f8-d12c-45e3-b67f-864ab375890b" providerId="ADAL" clId="{BA638C75-070A-43E4-B66E-737EA8D2D7E0}" dt="2021-08-10T21:39:25.550" v="807" actId="20577"/>
          <ac:spMkLst>
            <pc:docMk/>
            <pc:sldMk cId="2691356902" sldId="765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BA638C75-070A-43E4-B66E-737EA8D2D7E0}" dt="2021-08-10T21:39:14.883" v="786" actId="478"/>
          <ac:picMkLst>
            <pc:docMk/>
            <pc:sldMk cId="2691356902" sldId="765"/>
            <ac:picMk id="4" creationId="{ED548794-C5D0-49D8-8618-8B388BF9E363}"/>
          </ac:picMkLst>
        </pc:picChg>
        <pc:picChg chg="add mod">
          <ac:chgData name="Song, JianJian" userId="21c957f8-d12c-45e3-b67f-864ab375890b" providerId="ADAL" clId="{BA638C75-070A-43E4-B66E-737EA8D2D7E0}" dt="2021-08-10T21:41:57.548" v="863" actId="1076"/>
          <ac:picMkLst>
            <pc:docMk/>
            <pc:sldMk cId="2691356902" sldId="765"/>
            <ac:picMk id="7" creationId="{C11370CC-FE5C-4B6D-A079-5FC7305D8286}"/>
          </ac:picMkLst>
        </pc:picChg>
      </pc:sldChg>
      <pc:sldChg chg="add">
        <pc:chgData name="Song, JianJian" userId="21c957f8-d12c-45e3-b67f-864ab375890b" providerId="ADAL" clId="{BA638C75-070A-43E4-B66E-737EA8D2D7E0}" dt="2021-08-10T21:39:51.022" v="832" actId="2890"/>
        <pc:sldMkLst>
          <pc:docMk/>
          <pc:sldMk cId="3351205740" sldId="766"/>
        </pc:sldMkLst>
      </pc:sldChg>
      <pc:sldMasterChg chg="modSp mod modSldLayout">
        <pc:chgData name="Song, JianJian" userId="21c957f8-d12c-45e3-b67f-864ab375890b" providerId="ADAL" clId="{BA638C75-070A-43E4-B66E-737EA8D2D7E0}" dt="2021-08-10T16:24:06.815" v="44" actId="20577"/>
        <pc:sldMasterMkLst>
          <pc:docMk/>
          <pc:sldMasterMk cId="383024604" sldId="2147483757"/>
        </pc:sldMasterMkLst>
        <pc:spChg chg="mod">
          <ac:chgData name="Song, JianJian" userId="21c957f8-d12c-45e3-b67f-864ab375890b" providerId="ADAL" clId="{BA638C75-070A-43E4-B66E-737EA8D2D7E0}" dt="2021-08-10T16:24:06.815" v="44" actId="20577"/>
          <ac:spMkLst>
            <pc:docMk/>
            <pc:sldMasterMk cId="383024604" sldId="2147483757"/>
            <ac:spMk id="6" creationId="{00000000-0000-0000-0000-000000000000}"/>
          </ac:spMkLst>
        </pc:spChg>
        <pc:sldLayoutChg chg="modSp mod">
          <pc:chgData name="Song, JianJian" userId="21c957f8-d12c-45e3-b67f-864ab375890b" providerId="ADAL" clId="{BA638C75-070A-43E4-B66E-737EA8D2D7E0}" dt="2021-08-10T16:23:51.544" v="23" actId="20577"/>
          <pc:sldLayoutMkLst>
            <pc:docMk/>
            <pc:sldMasterMk cId="383024604" sldId="2147483757"/>
            <pc:sldLayoutMk cId="4091688687" sldId="2147483769"/>
          </pc:sldLayoutMkLst>
          <pc:spChg chg="mod">
            <ac:chgData name="Song, JianJian" userId="21c957f8-d12c-45e3-b67f-864ab375890b" providerId="ADAL" clId="{BA638C75-070A-43E4-B66E-737EA8D2D7E0}" dt="2021-08-10T16:23:51.544" v="23" actId="20577"/>
            <ac:spMkLst>
              <pc:docMk/>
              <pc:sldMasterMk cId="383024604" sldId="2147483757"/>
              <pc:sldLayoutMk cId="4091688687" sldId="2147483769"/>
              <ac:spMk id="14" creationId="{00000000-0000-0000-0000-000000000000}"/>
            </ac:spMkLst>
          </pc:spChg>
        </pc:sldLayoutChg>
      </pc:sldMasterChg>
    </pc:docChg>
  </pc:docChgLst>
  <pc:docChgLst>
    <pc:chgData name="Song, JianJian" userId="21c957f8-d12c-45e3-b67f-864ab375890b" providerId="ADAL" clId="{70C692B6-B50F-4F2C-B12A-3633485111F5}"/>
    <pc:docChg chg="undo custSel addSld delSld modSld sldOrd">
      <pc:chgData name="Song, JianJian" userId="21c957f8-d12c-45e3-b67f-864ab375890b" providerId="ADAL" clId="{70C692B6-B50F-4F2C-B12A-3633485111F5}" dt="2020-11-25T20:28:16.437" v="1093" actId="20577"/>
      <pc:docMkLst>
        <pc:docMk/>
      </pc:docMkLst>
      <pc:sldChg chg="modSp mod">
        <pc:chgData name="Song, JianJian" userId="21c957f8-d12c-45e3-b67f-864ab375890b" providerId="ADAL" clId="{70C692B6-B50F-4F2C-B12A-3633485111F5}" dt="2020-11-25T20:14:45.791" v="752" actId="20577"/>
        <pc:sldMkLst>
          <pc:docMk/>
          <pc:sldMk cId="0" sldId="620"/>
        </pc:sldMkLst>
        <pc:spChg chg="mod">
          <ac:chgData name="Song, JianJian" userId="21c957f8-d12c-45e3-b67f-864ab375890b" providerId="ADAL" clId="{70C692B6-B50F-4F2C-B12A-3633485111F5}" dt="2020-11-25T20:14:45.791" v="752" actId="20577"/>
          <ac:spMkLst>
            <pc:docMk/>
            <pc:sldMk cId="0" sldId="620"/>
            <ac:spMk id="3" creationId="{00000000-0000-0000-0000-000000000000}"/>
          </ac:spMkLst>
        </pc:spChg>
      </pc:sldChg>
      <pc:sldChg chg="addSp delSp modSp mod">
        <pc:chgData name="Song, JianJian" userId="21c957f8-d12c-45e3-b67f-864ab375890b" providerId="ADAL" clId="{70C692B6-B50F-4F2C-B12A-3633485111F5}" dt="2020-11-25T19:05:08.782" v="716" actId="1076"/>
        <pc:sldMkLst>
          <pc:docMk/>
          <pc:sldMk cId="456562181" sldId="690"/>
        </pc:sldMkLst>
        <pc:picChg chg="add mod">
          <ac:chgData name="Song, JianJian" userId="21c957f8-d12c-45e3-b67f-864ab375890b" providerId="ADAL" clId="{70C692B6-B50F-4F2C-B12A-3633485111F5}" dt="2020-11-25T19:05:08.782" v="716" actId="1076"/>
          <ac:picMkLst>
            <pc:docMk/>
            <pc:sldMk cId="456562181" sldId="690"/>
            <ac:picMk id="4" creationId="{41CB0347-3665-4E05-8340-3C28BFB15AF2}"/>
          </ac:picMkLst>
        </pc:picChg>
        <pc:picChg chg="del">
          <ac:chgData name="Song, JianJian" userId="21c957f8-d12c-45e3-b67f-864ab375890b" providerId="ADAL" clId="{70C692B6-B50F-4F2C-B12A-3633485111F5}" dt="2020-11-25T19:05:00.588" v="713" actId="478"/>
          <ac:picMkLst>
            <pc:docMk/>
            <pc:sldMk cId="456562181" sldId="690"/>
            <ac:picMk id="6" creationId="{DAE72BE2-1E9D-4E81-AC0A-8DE45DA0FCFB}"/>
          </ac:picMkLst>
        </pc:picChg>
      </pc:sldChg>
      <pc:sldChg chg="addSp delSp modSp mod">
        <pc:chgData name="Song, JianJian" userId="21c957f8-d12c-45e3-b67f-864ab375890b" providerId="ADAL" clId="{70C692B6-B50F-4F2C-B12A-3633485111F5}" dt="2020-11-25T19:01:38.743" v="712" actId="1076"/>
        <pc:sldMkLst>
          <pc:docMk/>
          <pc:sldMk cId="1680994452" sldId="691"/>
        </pc:sldMkLst>
        <pc:picChg chg="add mod">
          <ac:chgData name="Song, JianJian" userId="21c957f8-d12c-45e3-b67f-864ab375890b" providerId="ADAL" clId="{70C692B6-B50F-4F2C-B12A-3633485111F5}" dt="2020-11-25T19:01:38.743" v="712" actId="1076"/>
          <ac:picMkLst>
            <pc:docMk/>
            <pc:sldMk cId="1680994452" sldId="691"/>
            <ac:picMk id="4" creationId="{964CA813-F711-4284-9648-AB77739751C7}"/>
          </ac:picMkLst>
        </pc:picChg>
        <pc:picChg chg="del">
          <ac:chgData name="Song, JianJian" userId="21c957f8-d12c-45e3-b67f-864ab375890b" providerId="ADAL" clId="{70C692B6-B50F-4F2C-B12A-3633485111F5}" dt="2020-11-25T19:01:25.800" v="708" actId="478"/>
          <ac:picMkLst>
            <pc:docMk/>
            <pc:sldMk cId="1680994452" sldId="691"/>
            <ac:picMk id="10" creationId="{95522ADC-C99A-4FD1-AB05-FC392E596634}"/>
          </ac:picMkLst>
        </pc:picChg>
      </pc:sldChg>
      <pc:sldChg chg="addSp delSp modSp mod">
        <pc:chgData name="Song, JianJian" userId="21c957f8-d12c-45e3-b67f-864ab375890b" providerId="ADAL" clId="{70C692B6-B50F-4F2C-B12A-3633485111F5}" dt="2020-11-25T19:20:32.983" v="720" actId="1036"/>
        <pc:sldMkLst>
          <pc:docMk/>
          <pc:sldMk cId="1631414298" sldId="692"/>
        </pc:sldMkLst>
        <pc:picChg chg="add mod">
          <ac:chgData name="Song, JianJian" userId="21c957f8-d12c-45e3-b67f-864ab375890b" providerId="ADAL" clId="{70C692B6-B50F-4F2C-B12A-3633485111F5}" dt="2020-11-25T19:20:32.983" v="720" actId="1036"/>
          <ac:picMkLst>
            <pc:docMk/>
            <pc:sldMk cId="1631414298" sldId="692"/>
            <ac:picMk id="4" creationId="{1725F504-4D48-4284-81C8-83503E5741BF}"/>
          </ac:picMkLst>
        </pc:picChg>
        <pc:picChg chg="del">
          <ac:chgData name="Song, JianJian" userId="21c957f8-d12c-45e3-b67f-864ab375890b" providerId="ADAL" clId="{70C692B6-B50F-4F2C-B12A-3633485111F5}" dt="2020-11-25T19:10:10.722" v="717" actId="478"/>
          <ac:picMkLst>
            <pc:docMk/>
            <pc:sldMk cId="1631414298" sldId="692"/>
            <ac:picMk id="10" creationId="{1D286EF3-D00A-4D0D-BF48-5FFBBF8857E6}"/>
          </ac:picMkLst>
        </pc:picChg>
      </pc:sldChg>
      <pc:sldChg chg="addSp delSp modSp mod">
        <pc:chgData name="Song, JianJian" userId="21c957f8-d12c-45e3-b67f-864ab375890b" providerId="ADAL" clId="{70C692B6-B50F-4F2C-B12A-3633485111F5}" dt="2020-11-25T20:28:16.437" v="1093" actId="20577"/>
        <pc:sldMkLst>
          <pc:docMk/>
          <pc:sldMk cId="3707023280" sldId="720"/>
        </pc:sldMkLst>
        <pc:spChg chg="mod">
          <ac:chgData name="Song, JianJian" userId="21c957f8-d12c-45e3-b67f-864ab375890b" providerId="ADAL" clId="{70C692B6-B50F-4F2C-B12A-3633485111F5}" dt="2020-11-25T20:28:16.437" v="1093" actId="20577"/>
          <ac:spMkLst>
            <pc:docMk/>
            <pc:sldMk cId="3707023280" sldId="720"/>
            <ac:spMk id="481282" creationId="{00000000-0000-0000-0000-000000000000}"/>
          </ac:spMkLst>
        </pc:spChg>
        <pc:picChg chg="del">
          <ac:chgData name="Song, JianJian" userId="21c957f8-d12c-45e3-b67f-864ab375890b" providerId="ADAL" clId="{70C692B6-B50F-4F2C-B12A-3633485111F5}" dt="2020-11-25T19:50:12.772" v="727" actId="478"/>
          <ac:picMkLst>
            <pc:docMk/>
            <pc:sldMk cId="3707023280" sldId="720"/>
            <ac:picMk id="2" creationId="{00000000-0000-0000-0000-000000000000}"/>
          </ac:picMkLst>
        </pc:picChg>
        <pc:picChg chg="add mod">
          <ac:chgData name="Song, JianJian" userId="21c957f8-d12c-45e3-b67f-864ab375890b" providerId="ADAL" clId="{70C692B6-B50F-4F2C-B12A-3633485111F5}" dt="2020-11-25T19:50:21.253" v="731" actId="1076"/>
          <ac:picMkLst>
            <pc:docMk/>
            <pc:sldMk cId="3707023280" sldId="720"/>
            <ac:picMk id="4" creationId="{ED548794-C5D0-49D8-8618-8B388BF9E363}"/>
          </ac:picMkLst>
        </pc:picChg>
      </pc:sldChg>
      <pc:sldChg chg="addSp delSp modSp mod">
        <pc:chgData name="Song, JianJian" userId="21c957f8-d12c-45e3-b67f-864ab375890b" providerId="ADAL" clId="{70C692B6-B50F-4F2C-B12A-3633485111F5}" dt="2020-11-25T19:52:15.718" v="736" actId="1076"/>
        <pc:sldMkLst>
          <pc:docMk/>
          <pc:sldMk cId="1043388185" sldId="730"/>
        </pc:sldMkLst>
        <pc:picChg chg="add del mod">
          <ac:chgData name="Song, JianJian" userId="21c957f8-d12c-45e3-b67f-864ab375890b" providerId="ADAL" clId="{70C692B6-B50F-4F2C-B12A-3633485111F5}" dt="2020-11-25T19:52:06.038" v="732" actId="478"/>
          <ac:picMkLst>
            <pc:docMk/>
            <pc:sldMk cId="1043388185" sldId="730"/>
            <ac:picMk id="3" creationId="{805B57B8-94A0-44FD-9F98-6691D133A524}"/>
          </ac:picMkLst>
        </pc:picChg>
        <pc:picChg chg="del">
          <ac:chgData name="Song, JianJian" userId="21c957f8-d12c-45e3-b67f-864ab375890b" providerId="ADAL" clId="{70C692B6-B50F-4F2C-B12A-3633485111F5}" dt="2020-11-25T19:21:02.060" v="721" actId="478"/>
          <ac:picMkLst>
            <pc:docMk/>
            <pc:sldMk cId="1043388185" sldId="730"/>
            <ac:picMk id="5" creationId="{16B5438A-1B0B-4B30-9130-39484C3CA0D1}"/>
          </ac:picMkLst>
        </pc:picChg>
        <pc:picChg chg="add mod">
          <ac:chgData name="Song, JianJian" userId="21c957f8-d12c-45e3-b67f-864ab375890b" providerId="ADAL" clId="{70C692B6-B50F-4F2C-B12A-3633485111F5}" dt="2020-11-25T19:52:15.718" v="736" actId="1076"/>
          <ac:picMkLst>
            <pc:docMk/>
            <pc:sldMk cId="1043388185" sldId="730"/>
            <ac:picMk id="6" creationId="{E8198F63-8BB0-4296-95F9-A66866921CCA}"/>
          </ac:picMkLst>
        </pc:picChg>
      </pc:sldChg>
      <pc:sldChg chg="del ord">
        <pc:chgData name="Song, JianJian" userId="21c957f8-d12c-45e3-b67f-864ab375890b" providerId="ADAL" clId="{70C692B6-B50F-4F2C-B12A-3633485111F5}" dt="2020-11-25T19:58:52.065" v="750" actId="47"/>
        <pc:sldMkLst>
          <pc:docMk/>
          <pc:sldMk cId="2472637911" sldId="740"/>
        </pc:sldMkLst>
      </pc:sldChg>
      <pc:sldChg chg="modSp mod">
        <pc:chgData name="Song, JianJian" userId="21c957f8-d12c-45e3-b67f-864ab375890b" providerId="ADAL" clId="{70C692B6-B50F-4F2C-B12A-3633485111F5}" dt="2020-11-25T19:28:39.029" v="726" actId="207"/>
        <pc:sldMkLst>
          <pc:docMk/>
          <pc:sldMk cId="545625298" sldId="742"/>
        </pc:sldMkLst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9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30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32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35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37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38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41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44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46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97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29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40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62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64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65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91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94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195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9:28:39.029" v="726" actId="207"/>
          <ac:spMkLst>
            <pc:docMk/>
            <pc:sldMk cId="545625298" sldId="742"/>
            <ac:spMk id="481282" creationId="{00000000-0000-0000-0000-000000000000}"/>
          </ac:spMkLst>
        </pc:spChg>
      </pc:sldChg>
      <pc:sldChg chg="addSp delSp mod">
        <pc:chgData name="Song, JianJian" userId="21c957f8-d12c-45e3-b67f-864ab375890b" providerId="ADAL" clId="{70C692B6-B50F-4F2C-B12A-3633485111F5}" dt="2020-11-25T19:58:06.118" v="747" actId="22"/>
        <pc:sldMkLst>
          <pc:docMk/>
          <pc:sldMk cId="4084783632" sldId="746"/>
        </pc:sldMkLst>
        <pc:picChg chg="add">
          <ac:chgData name="Song, JianJian" userId="21c957f8-d12c-45e3-b67f-864ab375890b" providerId="ADAL" clId="{70C692B6-B50F-4F2C-B12A-3633485111F5}" dt="2020-11-25T19:58:06.118" v="747" actId="22"/>
          <ac:picMkLst>
            <pc:docMk/>
            <pc:sldMk cId="4084783632" sldId="746"/>
            <ac:picMk id="3" creationId="{12E0D198-BF83-464D-84D4-819E20A86A4A}"/>
          </ac:picMkLst>
        </pc:picChg>
        <pc:picChg chg="del">
          <ac:chgData name="Song, JianJian" userId="21c957f8-d12c-45e3-b67f-864ab375890b" providerId="ADAL" clId="{70C692B6-B50F-4F2C-B12A-3633485111F5}" dt="2020-11-25T19:58:02.860" v="745" actId="478"/>
          <ac:picMkLst>
            <pc:docMk/>
            <pc:sldMk cId="4084783632" sldId="746"/>
            <ac:picMk id="6" creationId="{1B23BFB4-4084-4B12-BBE1-0A06073C77D8}"/>
          </ac:picMkLst>
        </pc:picChg>
        <pc:picChg chg="del">
          <ac:chgData name="Song, JianJian" userId="21c957f8-d12c-45e3-b67f-864ab375890b" providerId="ADAL" clId="{70C692B6-B50F-4F2C-B12A-3633485111F5}" dt="2020-11-25T19:58:04.741" v="746" actId="478"/>
          <ac:picMkLst>
            <pc:docMk/>
            <pc:sldMk cId="4084783632" sldId="746"/>
            <ac:picMk id="8" creationId="{F4E30D40-C729-463F-8277-6A0A3CB399F0}"/>
          </ac:picMkLst>
        </pc:picChg>
      </pc:sldChg>
      <pc:sldChg chg="modSp">
        <pc:chgData name="Song, JianJian" userId="21c957f8-d12c-45e3-b67f-864ab375890b" providerId="ADAL" clId="{70C692B6-B50F-4F2C-B12A-3633485111F5}" dt="2020-11-25T20:15:24.146" v="756" actId="20577"/>
        <pc:sldMkLst>
          <pc:docMk/>
          <pc:sldMk cId="1254816210" sldId="760"/>
        </pc:sldMkLst>
        <pc:spChg chg="mod">
          <ac:chgData name="Song, JianJian" userId="21c957f8-d12c-45e3-b67f-864ab375890b" providerId="ADAL" clId="{70C692B6-B50F-4F2C-B12A-3633485111F5}" dt="2020-11-25T20:15:24.146" v="756" actId="20577"/>
          <ac:spMkLst>
            <pc:docMk/>
            <pc:sldMk cId="1254816210" sldId="760"/>
            <ac:spMk id="4" creationId="{00000000-0000-0000-0000-000000000000}"/>
          </ac:spMkLst>
        </pc:spChg>
      </pc:sldChg>
      <pc:sldChg chg="modSp">
        <pc:chgData name="Song, JianJian" userId="21c957f8-d12c-45e3-b67f-864ab375890b" providerId="ADAL" clId="{70C692B6-B50F-4F2C-B12A-3633485111F5}" dt="2020-11-25T20:15:15.582" v="754" actId="20577"/>
        <pc:sldMkLst>
          <pc:docMk/>
          <pc:sldMk cId="2292778698" sldId="761"/>
        </pc:sldMkLst>
        <pc:spChg chg="mod">
          <ac:chgData name="Song, JianJian" userId="21c957f8-d12c-45e3-b67f-864ab375890b" providerId="ADAL" clId="{70C692B6-B50F-4F2C-B12A-3633485111F5}" dt="2020-11-25T20:15:15.582" v="754" actId="20577"/>
          <ac:spMkLst>
            <pc:docMk/>
            <pc:sldMk cId="2292778698" sldId="761"/>
            <ac:spMk id="4" creationId="{00000000-0000-0000-0000-000000000000}"/>
          </ac:spMkLst>
        </pc:spChg>
      </pc:sldChg>
      <pc:sldChg chg="addSp delSp modSp add mod ord">
        <pc:chgData name="Song, JianJian" userId="21c957f8-d12c-45e3-b67f-864ab375890b" providerId="ADAL" clId="{70C692B6-B50F-4F2C-B12A-3633485111F5}" dt="2020-11-25T19:57:16.197" v="744" actId="22"/>
        <pc:sldMkLst>
          <pc:docMk/>
          <pc:sldMk cId="3411361492" sldId="763"/>
        </pc:sldMkLst>
        <pc:spChg chg="mod">
          <ac:chgData name="Song, JianJian" userId="21c957f8-d12c-45e3-b67f-864ab375890b" providerId="ADAL" clId="{70C692B6-B50F-4F2C-B12A-3633485111F5}" dt="2020-11-25T18:30:04.197" v="707" actId="20577"/>
          <ac:spMkLst>
            <pc:docMk/>
            <pc:sldMk cId="3411361492" sldId="763"/>
            <ac:spMk id="6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18:26:13.653" v="100" actId="20577"/>
          <ac:spMkLst>
            <pc:docMk/>
            <pc:sldMk cId="3411361492" sldId="763"/>
            <ac:spMk id="481282" creationId="{00000000-0000-0000-0000-000000000000}"/>
          </ac:spMkLst>
        </pc:spChg>
        <pc:picChg chg="add del mod">
          <ac:chgData name="Song, JianJian" userId="21c957f8-d12c-45e3-b67f-864ab375890b" providerId="ADAL" clId="{70C692B6-B50F-4F2C-B12A-3633485111F5}" dt="2020-11-25T19:57:16.197" v="744" actId="22"/>
          <ac:picMkLst>
            <pc:docMk/>
            <pc:sldMk cId="3411361492" sldId="763"/>
            <ac:picMk id="3" creationId="{B4C7AA1B-84CC-4C77-83AD-FEBF2A6507DB}"/>
          </ac:picMkLst>
        </pc:picChg>
      </pc:sldChg>
      <pc:sldChg chg="addSp delSp modSp add mod ord">
        <pc:chgData name="Song, JianJian" userId="21c957f8-d12c-45e3-b67f-864ab375890b" providerId="ADAL" clId="{70C692B6-B50F-4F2C-B12A-3633485111F5}" dt="2020-11-25T20:27:49.799" v="1089" actId="20577"/>
        <pc:sldMkLst>
          <pc:docMk/>
          <pc:sldMk cId="1475527907" sldId="764"/>
        </pc:sldMkLst>
        <pc:spChg chg="mod">
          <ac:chgData name="Song, JianJian" userId="21c957f8-d12c-45e3-b67f-864ab375890b" providerId="ADAL" clId="{70C692B6-B50F-4F2C-B12A-3633485111F5}" dt="2020-11-25T20:27:39.381" v="1072" actId="20577"/>
          <ac:spMkLst>
            <pc:docMk/>
            <pc:sldMk cId="1475527907" sldId="764"/>
            <ac:spMk id="5" creationId="{00000000-0000-0000-0000-000000000000}"/>
          </ac:spMkLst>
        </pc:spChg>
        <pc:spChg chg="mod">
          <ac:chgData name="Song, JianJian" userId="21c957f8-d12c-45e3-b67f-864ab375890b" providerId="ADAL" clId="{70C692B6-B50F-4F2C-B12A-3633485111F5}" dt="2020-11-25T20:27:49.799" v="1089" actId="20577"/>
          <ac:spMkLst>
            <pc:docMk/>
            <pc:sldMk cId="1475527907" sldId="764"/>
            <ac:spMk id="481282" creationId="{00000000-0000-0000-0000-000000000000}"/>
          </ac:spMkLst>
        </pc:spChg>
        <pc:picChg chg="add mod">
          <ac:chgData name="Song, JianJian" userId="21c957f8-d12c-45e3-b67f-864ab375890b" providerId="ADAL" clId="{70C692B6-B50F-4F2C-B12A-3633485111F5}" dt="2020-11-25T20:24:52.320" v="884" actId="1076"/>
          <ac:picMkLst>
            <pc:docMk/>
            <pc:sldMk cId="1475527907" sldId="764"/>
            <ac:picMk id="3" creationId="{18ADEFDF-F0EB-4188-8708-504EC4945B39}"/>
          </ac:picMkLst>
        </pc:picChg>
        <pc:picChg chg="del">
          <ac:chgData name="Song, JianJian" userId="21c957f8-d12c-45e3-b67f-864ab375890b" providerId="ADAL" clId="{70C692B6-B50F-4F2C-B12A-3633485111F5}" dt="2020-11-25T20:23:40.508" v="814" actId="478"/>
          <ac:picMkLst>
            <pc:docMk/>
            <pc:sldMk cId="1475527907" sldId="764"/>
            <ac:picMk id="4" creationId="{ED548794-C5D0-49D8-8618-8B388BF9E363}"/>
          </ac:picMkLst>
        </pc:picChg>
      </pc:sldChg>
    </pc:docChg>
  </pc:docChgLst>
  <pc:docChgLst>
    <pc:chgData name="Song, JianJian" userId="21c957f8-d12c-45e3-b67f-864ab375890b" providerId="ADAL" clId="{89A91C7B-06DC-49ED-8560-DD88A6BC4975}"/>
    <pc:docChg chg="modSld">
      <pc:chgData name="Song, JianJian" userId="21c957f8-d12c-45e3-b67f-864ab375890b" providerId="ADAL" clId="{89A91C7B-06DC-49ED-8560-DD88A6BC4975}" dt="2020-10-15T16:48:56.678" v="0"/>
      <pc:docMkLst>
        <pc:docMk/>
      </pc:docMkLst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0" sldId="637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0" sldId="637"/>
            <ac:inkMk id="2" creationId="{E903CB86-A58D-49E1-AEE9-F90EF49807F1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0" sldId="638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0" sldId="638"/>
            <ac:inkMk id="2" creationId="{26EB7304-7D37-47E5-BCEC-B14EE9875443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0" sldId="639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0" sldId="639"/>
            <ac:inkMk id="3" creationId="{EA22834A-8DA7-43AC-A25D-6241C663A6C0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0" sldId="640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0" sldId="640"/>
            <ac:inkMk id="2" creationId="{E07B9F71-13BB-4117-A194-F4B2AF3FE5F7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2087939577" sldId="677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2087939577" sldId="677"/>
            <ac:inkMk id="2" creationId="{4DF31C3B-800A-4678-9DA0-DAA2E06A874F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2277388112" sldId="681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2277388112" sldId="681"/>
            <ac:inkMk id="2" creationId="{26FCAA98-648C-4AB9-A44B-ABCE29BB856F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98169032" sldId="682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98169032" sldId="682"/>
            <ac:inkMk id="2" creationId="{3E0A1B49-7BFE-4DDD-A59D-D1E5726746F9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603077310" sldId="686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603077310" sldId="686"/>
            <ac:inkMk id="2" creationId="{5C1084D2-1348-45C3-917B-7B47560B3074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510314949" sldId="689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510314949" sldId="689"/>
            <ac:inkMk id="2" creationId="{A4F5544C-593B-4623-9435-8EE8E56ED332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680994452" sldId="691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680994452" sldId="691"/>
            <ac:inkMk id="3" creationId="{BED29581-61BE-419F-99AB-66CF6F848714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631414298" sldId="692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631414298" sldId="692"/>
            <ac:inkMk id="2" creationId="{FF12F174-2CC5-4F33-A035-2E72316C94A3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533356827" sldId="693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533356827" sldId="693"/>
            <ac:inkMk id="2" creationId="{19794E89-9A12-43D8-9603-9ED4BD340915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342044937" sldId="719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342044937" sldId="719"/>
            <ac:inkMk id="2" creationId="{7C4139F1-8538-4C5F-A294-63B6588F777D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352021302" sldId="725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352021302" sldId="725"/>
            <ac:inkMk id="4" creationId="{D0C25A12-982A-4405-A95E-29343D31B179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726592385" sldId="729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726592385" sldId="729"/>
            <ac:inkMk id="4" creationId="{479F3800-124B-468D-8794-4E9EA2934A27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043388185" sldId="730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043388185" sldId="730"/>
            <ac:inkMk id="2" creationId="{B7F37623-A4E0-4996-826E-04F06EA99A15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817410038" sldId="731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817410038" sldId="731"/>
            <ac:inkMk id="2" creationId="{BEBC9302-7CAD-4226-8FBB-A658FB0AD470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709938115" sldId="732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709938115" sldId="732"/>
            <ac:inkMk id="2" creationId="{D1C8BF63-F324-4D0C-A492-D0411852005F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230668791" sldId="733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230668791" sldId="733"/>
            <ac:inkMk id="2" creationId="{3E74476E-9CFF-4CA3-B91D-BD6658C4272D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982767785" sldId="735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982767785" sldId="735"/>
            <ac:inkMk id="2" creationId="{7AC3B8C9-0166-46C9-AC7C-CD9034DDE4B2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979880948" sldId="739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979880948" sldId="739"/>
            <ac:inkMk id="2" creationId="{E655896E-30A8-4689-9D6A-410B2256F5C7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2472637911" sldId="740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2472637911" sldId="740"/>
            <ac:inkMk id="2" creationId="{C7AEF56D-B51C-4908-9134-2CA3E37268D7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463067504" sldId="741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463067504" sldId="741"/>
            <ac:inkMk id="2" creationId="{C6CD4F7D-6ECF-4C99-8E8A-894B2C33DE91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545625298" sldId="742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545625298" sldId="742"/>
            <ac:inkMk id="2" creationId="{95DEE730-F1B9-459B-A1C8-AA22FF418B3C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1099760502" sldId="748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1099760502" sldId="748"/>
            <ac:inkMk id="2" creationId="{387BBB1C-73CB-44EE-933C-13D209665251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2886712724" sldId="749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2886712724" sldId="749"/>
            <ac:inkMk id="3" creationId="{99EA5C8B-989F-48E6-A553-83E94A3B7A6A}"/>
          </ac:inkMkLst>
        </pc:inkChg>
      </pc:sldChg>
      <pc:sldChg chg="addSp">
        <pc:chgData name="Song, JianJian" userId="21c957f8-d12c-45e3-b67f-864ab375890b" providerId="ADAL" clId="{89A91C7B-06DC-49ED-8560-DD88A6BC4975}" dt="2020-10-15T16:48:56.678" v="0"/>
        <pc:sldMkLst>
          <pc:docMk/>
          <pc:sldMk cId="3592603480" sldId="750"/>
        </pc:sldMkLst>
        <pc:inkChg chg="add">
          <ac:chgData name="Song, JianJian" userId="21c957f8-d12c-45e3-b67f-864ab375890b" providerId="ADAL" clId="{89A91C7B-06DC-49ED-8560-DD88A6BC4975}" dt="2020-10-15T16:48:56.678" v="0"/>
          <ac:inkMkLst>
            <pc:docMk/>
            <pc:sldMk cId="3592603480" sldId="750"/>
            <ac:inkMk id="5" creationId="{2028CDB3-DB15-46FA-88BB-970AD93F6159}"/>
          </ac:inkMkLst>
        </pc:inkChg>
      </pc:sldChg>
    </pc:docChg>
  </pc:docChgLst>
  <pc:docChgLst>
    <pc:chgData name="Song, JianJian" userId="21c957f8-d12c-45e3-b67f-864ab375890b" providerId="ADAL" clId="{16D23CF5-6300-4CE7-9FA5-C2CD22291945}"/>
    <pc:docChg chg="modSld">
      <pc:chgData name="Song, JianJian" userId="21c957f8-d12c-45e3-b67f-864ab375890b" providerId="ADAL" clId="{16D23CF5-6300-4CE7-9FA5-C2CD22291945}" dt="2020-11-26T01:53:26.858" v="14"/>
      <pc:docMkLst>
        <pc:docMk/>
      </pc:docMkLst>
      <pc:sldChg chg="addSp">
        <pc:chgData name="Song, JianJian" userId="21c957f8-d12c-45e3-b67f-864ab375890b" providerId="ADAL" clId="{16D23CF5-6300-4CE7-9FA5-C2CD22291945}" dt="2020-11-26T01:00:29.142" v="4"/>
        <pc:sldMkLst>
          <pc:docMk/>
          <pc:sldMk cId="0" sldId="637"/>
        </pc:sldMkLst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0" sldId="637"/>
            <ac:inkMk id="2" creationId="{D5200554-4938-48A2-8648-B9ED91E53D2C}"/>
          </ac:inkMkLst>
        </pc:inkChg>
      </pc:sldChg>
      <pc:sldChg chg="addSp">
        <pc:chgData name="Song, JianJian" userId="21c957f8-d12c-45e3-b67f-864ab375890b" providerId="ADAL" clId="{16D23CF5-6300-4CE7-9FA5-C2CD22291945}" dt="2020-11-26T01:00:29.142" v="4"/>
        <pc:sldMkLst>
          <pc:docMk/>
          <pc:sldMk cId="0" sldId="638"/>
        </pc:sldMkLst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0" sldId="638"/>
            <ac:inkMk id="2" creationId="{5EAEB666-E209-41B4-A2CB-E4601B6FE567}"/>
          </ac:inkMkLst>
        </pc:inkChg>
      </pc:sldChg>
      <pc:sldChg chg="addSp">
        <pc:chgData name="Song, JianJian" userId="21c957f8-d12c-45e3-b67f-864ab375890b" providerId="ADAL" clId="{16D23CF5-6300-4CE7-9FA5-C2CD22291945}" dt="2020-11-26T01:00:29.142" v="4"/>
        <pc:sldMkLst>
          <pc:docMk/>
          <pc:sldMk cId="0" sldId="639"/>
        </pc:sldMkLst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0" sldId="639"/>
            <ac:inkMk id="3" creationId="{D998BCA9-B545-4CFA-A6CC-91E102178124}"/>
          </ac:inkMkLst>
        </pc:inkChg>
      </pc:sldChg>
      <pc:sldChg chg="addSp">
        <pc:chgData name="Song, JianJian" userId="21c957f8-d12c-45e3-b67f-864ab375890b" providerId="ADAL" clId="{16D23CF5-6300-4CE7-9FA5-C2CD22291945}" dt="2020-11-26T01:00:29.142" v="4"/>
        <pc:sldMkLst>
          <pc:docMk/>
          <pc:sldMk cId="0" sldId="640"/>
        </pc:sldMkLst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0" sldId="640"/>
            <ac:inkMk id="2" creationId="{09840018-A365-41B8-85D8-BF63A5BFCB66}"/>
          </ac:inkMkLst>
        </pc:inkChg>
      </pc:sldChg>
      <pc:sldChg chg="addSp">
        <pc:chgData name="Song, JianJian" userId="21c957f8-d12c-45e3-b67f-864ab375890b" providerId="ADAL" clId="{16D23CF5-6300-4CE7-9FA5-C2CD22291945}" dt="2020-11-26T01:00:29.142" v="4"/>
        <pc:sldMkLst>
          <pc:docMk/>
          <pc:sldMk cId="2277388112" sldId="681"/>
        </pc:sldMkLst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2277388112" sldId="681"/>
            <ac:inkMk id="2" creationId="{E0271CFB-626F-45C1-9BD9-E3904E749347}"/>
          </ac:inkMkLst>
        </pc:inkChg>
      </pc:sldChg>
      <pc:sldChg chg="addSp">
        <pc:chgData name="Song, JianJian" userId="21c957f8-d12c-45e3-b67f-864ab375890b" providerId="ADAL" clId="{16D23CF5-6300-4CE7-9FA5-C2CD22291945}" dt="2020-11-26T01:00:29.142" v="4"/>
        <pc:sldMkLst>
          <pc:docMk/>
          <pc:sldMk cId="398169032" sldId="682"/>
        </pc:sldMkLst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398169032" sldId="682"/>
            <ac:inkMk id="2" creationId="{40FF5182-60FE-40C4-88FB-DBB8BF6E8FF7}"/>
          </ac:inkMkLst>
        </pc:inkChg>
      </pc:sldChg>
      <pc:sldChg chg="addSp mod">
        <pc:chgData name="Song, JianJian" userId="21c957f8-d12c-45e3-b67f-864ab375890b" providerId="ADAL" clId="{16D23CF5-6300-4CE7-9FA5-C2CD22291945}" dt="2020-11-26T01:46:18.349" v="7"/>
        <pc:sldMkLst>
          <pc:docMk/>
          <pc:sldMk cId="3603077310" sldId="686"/>
        </pc:sldMkLst>
        <pc:inkChg chg="add">
          <ac:chgData name="Song, JianJian" userId="21c957f8-d12c-45e3-b67f-864ab375890b" providerId="ADAL" clId="{16D23CF5-6300-4CE7-9FA5-C2CD22291945}" dt="2020-11-26T01:01:14.326" v="5" actId="9405"/>
          <ac:inkMkLst>
            <pc:docMk/>
            <pc:sldMk cId="3603077310" sldId="686"/>
            <ac:inkMk id="2" creationId="{AF46C1FF-88E1-4F5A-8A51-C2F15A457362}"/>
          </ac:inkMkLst>
        </pc:inkChg>
        <pc:inkChg chg="add">
          <ac:chgData name="Song, JianJian" userId="21c957f8-d12c-45e3-b67f-864ab375890b" providerId="ADAL" clId="{16D23CF5-6300-4CE7-9FA5-C2CD22291945}" dt="2020-11-26T01:01:17.726" v="6" actId="9405"/>
          <ac:inkMkLst>
            <pc:docMk/>
            <pc:sldMk cId="3603077310" sldId="686"/>
            <ac:inkMk id="3" creationId="{5E55934E-CBF4-4090-94C1-3D294CB7097D}"/>
          </ac:inkMkLst>
        </pc:inkChg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603077310" sldId="686"/>
            <ac:inkMk id="4" creationId="{CBB45077-5366-47B0-A85C-162FDF53539D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510314949" sldId="689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510314949" sldId="689"/>
            <ac:inkMk id="2" creationId="{CD8DDB4B-FCE6-4182-8885-79F0605C098F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456562181" sldId="690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456562181" sldId="690"/>
            <ac:inkMk id="2" creationId="{80555C46-1231-455A-8808-5BDC8B3D01EF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680994452" sldId="691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680994452" sldId="691"/>
            <ac:inkMk id="3" creationId="{4968A951-A899-479B-9E69-85EFE06E6068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631414298" sldId="692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631414298" sldId="692"/>
            <ac:inkMk id="2" creationId="{64641472-1BB5-459D-A850-706538380D07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533356827" sldId="693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533356827" sldId="693"/>
            <ac:inkMk id="2" creationId="{33487B84-7BCD-474E-9300-D56B333375F1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2886329047" sldId="706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2886329047" sldId="706"/>
            <ac:inkMk id="2" creationId="{1B0189E0-5CEB-4202-99D0-7AA3CB74B1CC}"/>
          </ac:inkMkLst>
        </pc:inkChg>
      </pc:sldChg>
      <pc:sldChg chg="addSp delSp modSp mod">
        <pc:chgData name="Song, JianJian" userId="21c957f8-d12c-45e3-b67f-864ab375890b" providerId="ADAL" clId="{16D23CF5-6300-4CE7-9FA5-C2CD22291945}" dt="2020-11-26T01:53:26.858" v="14"/>
        <pc:sldMkLst>
          <pc:docMk/>
          <pc:sldMk cId="3707023280" sldId="720"/>
        </pc:sldMkLst>
        <pc:grpChg chg="del mod">
          <ac:chgData name="Song, JianJian" userId="21c957f8-d12c-45e3-b67f-864ab375890b" providerId="ADAL" clId="{16D23CF5-6300-4CE7-9FA5-C2CD22291945}" dt="2020-11-26T01:52:59.054" v="13"/>
          <ac:grpSpMkLst>
            <pc:docMk/>
            <pc:sldMk cId="3707023280" sldId="720"/>
            <ac:grpSpMk id="7" creationId="{B962C74D-6A16-4A16-9E9B-E97213CE854C}"/>
          </ac:grpSpMkLst>
        </pc:grpChg>
        <pc:grpChg chg="mod">
          <ac:chgData name="Song, JianJian" userId="21c957f8-d12c-45e3-b67f-864ab375890b" providerId="ADAL" clId="{16D23CF5-6300-4CE7-9FA5-C2CD22291945}" dt="2020-11-26T01:52:59.054" v="13"/>
          <ac:grpSpMkLst>
            <pc:docMk/>
            <pc:sldMk cId="3707023280" sldId="720"/>
            <ac:grpSpMk id="10" creationId="{4253A5D0-67F5-4943-AFF7-23689BED516F}"/>
          </ac:grpSpMkLst>
        </pc:grpChg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707023280" sldId="720"/>
            <ac:inkMk id="2" creationId="{93C09545-7D27-458F-BD8C-CA9F463B3FB1}"/>
          </ac:inkMkLst>
        </pc:inkChg>
        <pc:inkChg chg="add mod">
          <ac:chgData name="Song, JianJian" userId="21c957f8-d12c-45e3-b67f-864ab375890b" providerId="ADAL" clId="{16D23CF5-6300-4CE7-9FA5-C2CD22291945}" dt="2020-11-26T01:52:59.054" v="13"/>
          <ac:inkMkLst>
            <pc:docMk/>
            <pc:sldMk cId="3707023280" sldId="720"/>
            <ac:inkMk id="3" creationId="{887CA4DE-9D54-4B02-AB65-51BDCE6F421E}"/>
          </ac:inkMkLst>
        </pc:inkChg>
        <pc:inkChg chg="add mod">
          <ac:chgData name="Song, JianJian" userId="21c957f8-d12c-45e3-b67f-864ab375890b" providerId="ADAL" clId="{16D23CF5-6300-4CE7-9FA5-C2CD22291945}" dt="2020-11-26T01:52:59.054" v="13"/>
          <ac:inkMkLst>
            <pc:docMk/>
            <pc:sldMk cId="3707023280" sldId="720"/>
            <ac:inkMk id="6" creationId="{68C17689-1B9E-446B-BAA7-4BFFF221B88F}"/>
          </ac:inkMkLst>
        </pc:inkChg>
        <pc:inkChg chg="add mod">
          <ac:chgData name="Song, JianJian" userId="21c957f8-d12c-45e3-b67f-864ab375890b" providerId="ADAL" clId="{16D23CF5-6300-4CE7-9FA5-C2CD22291945}" dt="2020-11-26T01:52:59.054" v="13"/>
          <ac:inkMkLst>
            <pc:docMk/>
            <pc:sldMk cId="3707023280" sldId="720"/>
            <ac:inkMk id="8" creationId="{FF357636-9302-4016-9F7C-D45AF663EDF7}"/>
          </ac:inkMkLst>
        </pc:inkChg>
        <pc:inkChg chg="add mod">
          <ac:chgData name="Song, JianJian" userId="21c957f8-d12c-45e3-b67f-864ab375890b" providerId="ADAL" clId="{16D23CF5-6300-4CE7-9FA5-C2CD22291945}" dt="2020-11-26T01:52:59.054" v="13"/>
          <ac:inkMkLst>
            <pc:docMk/>
            <pc:sldMk cId="3707023280" sldId="720"/>
            <ac:inkMk id="9" creationId="{EC80FB59-DEF2-4C84-A653-8FB498FDDBEF}"/>
          </ac:inkMkLst>
        </pc:inkChg>
        <pc:inkChg chg="add">
          <ac:chgData name="Song, JianJian" userId="21c957f8-d12c-45e3-b67f-864ab375890b" providerId="ADAL" clId="{16D23CF5-6300-4CE7-9FA5-C2CD22291945}" dt="2020-11-26T01:53:26.858" v="14"/>
          <ac:inkMkLst>
            <pc:docMk/>
            <pc:sldMk cId="3707023280" sldId="720"/>
            <ac:inkMk id="11" creationId="{B1BC7A37-DA13-462B-8403-FE712EB12EB9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352021302" sldId="725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352021302" sldId="725"/>
            <ac:inkMk id="4" creationId="{0DCAEE72-026F-4DAF-A225-3D05D49EF709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726592385" sldId="729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726592385" sldId="729"/>
            <ac:inkMk id="4" creationId="{CAB4B3AB-49D1-4E6A-8B39-9488C52D5533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043388185" sldId="730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043388185" sldId="730"/>
            <ac:inkMk id="2" creationId="{3FD552EB-0705-4746-99AA-940B9BDA7280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1817410038" sldId="731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1817410038" sldId="731"/>
            <ac:inkMk id="2" creationId="{10805843-0EF6-471A-8F61-88768AED1C93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709938115" sldId="732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709938115" sldId="732"/>
            <ac:inkMk id="2" creationId="{8C042267-C142-4A4B-9955-7C3B60D69E78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230668791" sldId="733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230668791" sldId="733"/>
            <ac:inkMk id="2" creationId="{9544AF00-3292-4500-9746-9B93CCD981B1}"/>
          </ac:inkMkLst>
        </pc:inkChg>
      </pc:sldChg>
      <pc:sldChg chg="addSp mod">
        <pc:chgData name="Song, JianJian" userId="21c957f8-d12c-45e3-b67f-864ab375890b" providerId="ADAL" clId="{16D23CF5-6300-4CE7-9FA5-C2CD22291945}" dt="2020-11-26T01:00:29.142" v="4"/>
        <pc:sldMkLst>
          <pc:docMk/>
          <pc:sldMk cId="2603651940" sldId="734"/>
        </pc:sldMkLst>
        <pc:inkChg chg="add">
          <ac:chgData name="Song, JianJian" userId="21c957f8-d12c-45e3-b67f-864ab375890b" providerId="ADAL" clId="{16D23CF5-6300-4CE7-9FA5-C2CD22291945}" dt="2020-11-26T00:34:01.664" v="1" actId="9405"/>
          <ac:inkMkLst>
            <pc:docMk/>
            <pc:sldMk cId="2603651940" sldId="734"/>
            <ac:inkMk id="3" creationId="{D0EC895A-39D6-4D84-AC56-3F1BC55CE6CE}"/>
          </ac:inkMkLst>
        </pc:inkChg>
        <pc:inkChg chg="add">
          <ac:chgData name="Song, JianJian" userId="21c957f8-d12c-45e3-b67f-864ab375890b" providerId="ADAL" clId="{16D23CF5-6300-4CE7-9FA5-C2CD22291945}" dt="2020-11-26T00:34:55.762" v="2"/>
          <ac:inkMkLst>
            <pc:docMk/>
            <pc:sldMk cId="2603651940" sldId="734"/>
            <ac:inkMk id="4" creationId="{F9F535AB-D457-40B1-A41E-B5DC27D466F8}"/>
          </ac:inkMkLst>
        </pc:inkChg>
        <pc:inkChg chg="add">
          <ac:chgData name="Song, JianJian" userId="21c957f8-d12c-45e3-b67f-864ab375890b" providerId="ADAL" clId="{16D23CF5-6300-4CE7-9FA5-C2CD22291945}" dt="2020-11-26T00:34:57.217" v="3" actId="9405"/>
          <ac:inkMkLst>
            <pc:docMk/>
            <pc:sldMk cId="2603651940" sldId="734"/>
            <ac:inkMk id="5" creationId="{2BC4E119-BE62-4131-8922-1EB0751FA454}"/>
          </ac:inkMkLst>
        </pc:inkChg>
        <pc:inkChg chg="add">
          <ac:chgData name="Song, JianJian" userId="21c957f8-d12c-45e3-b67f-864ab375890b" providerId="ADAL" clId="{16D23CF5-6300-4CE7-9FA5-C2CD22291945}" dt="2020-11-26T01:00:29.142" v="4"/>
          <ac:inkMkLst>
            <pc:docMk/>
            <pc:sldMk cId="2603651940" sldId="734"/>
            <ac:inkMk id="6" creationId="{BD6ADBBE-4712-4FD8-BE42-FA7BE7F2BBB4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982767785" sldId="735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982767785" sldId="735"/>
            <ac:inkMk id="2" creationId="{E96E604C-1E40-4CC0-ABFB-79D448680CB9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2431821237" sldId="737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2431821237" sldId="737"/>
            <ac:inkMk id="2" creationId="{0C3E1517-4C62-4225-9C4F-597A9C26FC47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979880948" sldId="739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979880948" sldId="739"/>
            <ac:inkMk id="2" creationId="{EBFBD2BB-1A3E-4965-A8B4-F6EDCFBDEA24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463067504" sldId="741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463067504" sldId="741"/>
            <ac:inkMk id="2" creationId="{E672920B-98B5-4BE4-A161-F402646FBEDA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545625298" sldId="742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545625298" sldId="742"/>
            <ac:inkMk id="2" creationId="{6CBEF569-9277-457D-93E4-326E522448BA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2353501589" sldId="744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2353501589" sldId="744"/>
            <ac:inkMk id="4" creationId="{25627E0A-118C-40A2-B5B7-B514ECD243DF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4084783632" sldId="746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4084783632" sldId="746"/>
            <ac:inkMk id="2" creationId="{05A53462-8CF7-459D-8FD2-58C5B6B48CEB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750052257" sldId="747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750052257" sldId="747"/>
            <ac:inkMk id="2" creationId="{D62704D1-1BF6-4CB1-A9FE-C488E7AF2EF8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099760502" sldId="748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099760502" sldId="748"/>
            <ac:inkMk id="2" creationId="{DDE3E8F5-4DBD-4810-A2AE-FFBF712460A5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2886712724" sldId="749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2886712724" sldId="749"/>
            <ac:inkMk id="3" creationId="{A395E8F4-90CB-454B-A58B-8FAD52486677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592603480" sldId="750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592603480" sldId="750"/>
            <ac:inkMk id="5" creationId="{612BC646-A72A-44A1-96ED-D215CE3C2BBF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4283788639" sldId="751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4283788639" sldId="751"/>
            <ac:inkMk id="2" creationId="{84612BBA-491F-4257-B820-C2ACB233C6E7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756416166" sldId="752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756416166" sldId="752"/>
            <ac:inkMk id="2" creationId="{E2184E4D-8145-49A6-941A-5F23B5167638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3624920179" sldId="753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3624920179" sldId="753"/>
            <ac:inkMk id="2" creationId="{AE8CA858-5381-4445-9B9A-EADF30CCB3BD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181673387" sldId="754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181673387" sldId="754"/>
            <ac:inkMk id="2" creationId="{0D34B99C-8FF0-4D77-87B2-F2CD0E505E3E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2115472669" sldId="755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2115472669" sldId="755"/>
            <ac:inkMk id="2" creationId="{E33E1AA7-EF24-4716-A5CF-FCF2F82B2BAD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4167560942" sldId="756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4167560942" sldId="756"/>
            <ac:inkMk id="2" creationId="{AEC22C7C-236C-4C05-B3F7-EB4CCABDE231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201712022" sldId="759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201712022" sldId="759"/>
            <ac:inkMk id="2" creationId="{00EB8F4D-8780-40C6-BB91-69D5E73ADDB5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1254816210" sldId="760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1254816210" sldId="760"/>
            <ac:inkMk id="2" creationId="{B0E7332B-4373-4C92-BC1C-DF8265B99A0F}"/>
          </ac:inkMkLst>
        </pc:inkChg>
      </pc:sldChg>
      <pc:sldChg chg="addSp">
        <pc:chgData name="Song, JianJian" userId="21c957f8-d12c-45e3-b67f-864ab375890b" providerId="ADAL" clId="{16D23CF5-6300-4CE7-9FA5-C2CD22291945}" dt="2020-11-26T00:31:49.221" v="0"/>
        <pc:sldMkLst>
          <pc:docMk/>
          <pc:sldMk cId="2292778698" sldId="761"/>
        </pc:sldMkLst>
        <pc:inkChg chg="add">
          <ac:chgData name="Song, JianJian" userId="21c957f8-d12c-45e3-b67f-864ab375890b" providerId="ADAL" clId="{16D23CF5-6300-4CE7-9FA5-C2CD22291945}" dt="2020-11-26T00:31:49.221" v="0"/>
          <ac:inkMkLst>
            <pc:docMk/>
            <pc:sldMk cId="2292778698" sldId="761"/>
            <ac:inkMk id="2" creationId="{C7C18EF9-5C2E-4A4F-A49C-AAAC1074B0E5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3411361492" sldId="763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3411361492" sldId="763"/>
            <ac:inkMk id="2" creationId="{6F24F160-FD81-4137-8385-5932E28BDCDA}"/>
          </ac:inkMkLst>
        </pc:inkChg>
      </pc:sldChg>
      <pc:sldChg chg="addSp">
        <pc:chgData name="Song, JianJian" userId="21c957f8-d12c-45e3-b67f-864ab375890b" providerId="ADAL" clId="{16D23CF5-6300-4CE7-9FA5-C2CD22291945}" dt="2020-11-26T01:46:18.349" v="7"/>
        <pc:sldMkLst>
          <pc:docMk/>
          <pc:sldMk cId="1475527907" sldId="764"/>
        </pc:sldMkLst>
        <pc:inkChg chg="add">
          <ac:chgData name="Song, JianJian" userId="21c957f8-d12c-45e3-b67f-864ab375890b" providerId="ADAL" clId="{16D23CF5-6300-4CE7-9FA5-C2CD22291945}" dt="2020-11-26T01:46:18.349" v="7"/>
          <ac:inkMkLst>
            <pc:docMk/>
            <pc:sldMk cId="1475527907" sldId="764"/>
            <ac:inkMk id="2" creationId="{5DF0E424-E580-4672-92F3-0C7414B59207}"/>
          </ac:inkMkLst>
        </pc:inkChg>
      </pc:sldChg>
    </pc:docChg>
  </pc:docChgLst>
  <pc:docChgLst>
    <pc:chgData name="Song, JianJian" userId="21c957f8-d12c-45e3-b67f-864ab375890b" providerId="ADAL" clId="{5CDF5D5D-90B1-4114-B64D-6FD51CD3350E}"/>
    <pc:docChg chg="undo custSel modSld delMainMaster modMainMaster">
      <pc:chgData name="Song, JianJian" userId="21c957f8-d12c-45e3-b67f-864ab375890b" providerId="ADAL" clId="{5CDF5D5D-90B1-4114-B64D-6FD51CD3350E}" dt="2020-10-14T17:49:20.849" v="43" actId="20577"/>
      <pc:docMkLst>
        <pc:docMk/>
      </pc:docMkLst>
      <pc:sldChg chg="addSp modSp mod">
        <pc:chgData name="Song, JianJian" userId="21c957f8-d12c-45e3-b67f-864ab375890b" providerId="ADAL" clId="{5CDF5D5D-90B1-4114-B64D-6FD51CD3350E}" dt="2020-10-14T17:45:56.224" v="10" actId="20577"/>
        <pc:sldMkLst>
          <pc:docMk/>
          <pc:sldMk cId="0" sldId="620"/>
        </pc:sldMkLst>
        <pc:spChg chg="mod">
          <ac:chgData name="Song, JianJian" userId="21c957f8-d12c-45e3-b67f-864ab375890b" providerId="ADAL" clId="{5CDF5D5D-90B1-4114-B64D-6FD51CD3350E}" dt="2020-10-14T17:45:56.224" v="10" actId="20577"/>
          <ac:spMkLst>
            <pc:docMk/>
            <pc:sldMk cId="0" sldId="620"/>
            <ac:spMk id="2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20"/>
            <ac:spMk id="3" creationId="{00000000-0000-0000-0000-000000000000}"/>
          </ac:spMkLst>
        </pc:spChg>
        <pc:picChg chg="add">
          <ac:chgData name="Song, JianJian" userId="21c957f8-d12c-45e3-b67f-864ab375890b" providerId="ADAL" clId="{5CDF5D5D-90B1-4114-B64D-6FD51CD3350E}" dt="2020-10-14T17:44:25.482" v="8" actId="22"/>
          <ac:picMkLst>
            <pc:docMk/>
            <pc:sldMk cId="0" sldId="620"/>
            <ac:picMk id="5" creationId="{40F0CE11-5D89-4963-92A5-CDFB692A56A9}"/>
          </ac:picMkLst>
        </pc:pic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0" sldId="637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37"/>
            <ac:spMk id="6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37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0" sldId="638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38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38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0" sldId="639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39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5CDF5D5D-90B1-4114-B64D-6FD51CD3350E}" dt="2020-10-14T17:47:21.244" v="37" actId="1076"/>
        <pc:sldMkLst>
          <pc:docMk/>
          <pc:sldMk cId="0" sldId="640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40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0" sldId="640"/>
            <ac:spMk id="481282" creationId="{00000000-0000-0000-0000-000000000000}"/>
          </ac:spMkLst>
        </pc:spChg>
        <pc:picChg chg="mod">
          <ac:chgData name="Song, JianJian" userId="21c957f8-d12c-45e3-b67f-864ab375890b" providerId="ADAL" clId="{5CDF5D5D-90B1-4114-B64D-6FD51CD3350E}" dt="2020-10-14T17:47:21.244" v="37" actId="1076"/>
          <ac:picMkLst>
            <pc:docMk/>
            <pc:sldMk cId="0" sldId="640"/>
            <ac:picMk id="3074" creationId="{00000000-0000-0000-0000-000000000000}"/>
          </ac:picMkLst>
        </pc:pic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087939577" sldId="677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087939577" sldId="677"/>
            <ac:spMk id="4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087939577" sldId="677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5CDF5D5D-90B1-4114-B64D-6FD51CD3350E}" dt="2020-10-14T17:47:27.749" v="38" actId="1076"/>
        <pc:sldMkLst>
          <pc:docMk/>
          <pc:sldMk cId="2277388112" sldId="681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277388112" sldId="681"/>
            <ac:spMk id="6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277388112" sldId="681"/>
            <ac:spMk id="481282" creationId="{00000000-0000-0000-0000-000000000000}"/>
          </ac:spMkLst>
        </pc:spChg>
        <pc:picChg chg="mod">
          <ac:chgData name="Song, JianJian" userId="21c957f8-d12c-45e3-b67f-864ab375890b" providerId="ADAL" clId="{5CDF5D5D-90B1-4114-B64D-6FD51CD3350E}" dt="2020-10-14T17:47:27.749" v="38" actId="1076"/>
          <ac:picMkLst>
            <pc:docMk/>
            <pc:sldMk cId="2277388112" sldId="681"/>
            <ac:picMk id="5" creationId="{00000000-0000-0000-0000-000000000000}"/>
          </ac:picMkLst>
        </pc:pic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98169032" sldId="682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98169032" sldId="682"/>
            <ac:spMk id="6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98169032" sldId="682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778258450" sldId="685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778258450" sldId="685"/>
            <ac:spMk id="1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778258450" sldId="685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603077310" sldId="686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603077310" sldId="686"/>
            <ac:spMk id="6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603077310" sldId="686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510314949" sldId="689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510314949" sldId="689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456562181" sldId="690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456562181" sldId="690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456562181" sldId="690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680994452" sldId="691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680994452" sldId="691"/>
            <ac:spMk id="5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680994452" sldId="691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631414298" sldId="692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631414298" sldId="692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631414298" sldId="692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533356827" sldId="693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533356827" sldId="693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5CDF5D5D-90B1-4114-B64D-6FD51CD3350E}" dt="2020-10-14T17:48:33.365" v="39" actId="255"/>
        <pc:sldMkLst>
          <pc:docMk/>
          <pc:sldMk cId="3342044937" sldId="719"/>
        </pc:sldMkLst>
        <pc:spChg chg="mod">
          <ac:chgData name="Song, JianJian" userId="21c957f8-d12c-45e3-b67f-864ab375890b" providerId="ADAL" clId="{5CDF5D5D-90B1-4114-B64D-6FD51CD3350E}" dt="2020-10-14T17:48:33.365" v="39" actId="255"/>
          <ac:spMkLst>
            <pc:docMk/>
            <pc:sldMk cId="3342044937" sldId="719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707023280" sldId="720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707023280" sldId="720"/>
            <ac:spMk id="5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707023280" sldId="720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5CDF5D5D-90B1-4114-B64D-6FD51CD3350E}" dt="2020-10-14T17:49:20.849" v="43" actId="20577"/>
        <pc:sldMkLst>
          <pc:docMk/>
          <pc:sldMk cId="4207678565" sldId="721"/>
        </pc:sldMkLst>
        <pc:spChg chg="mod">
          <ac:chgData name="Song, JianJian" userId="21c957f8-d12c-45e3-b67f-864ab375890b" providerId="ADAL" clId="{5CDF5D5D-90B1-4114-B64D-6FD51CD3350E}" dt="2020-10-14T17:49:20.849" v="43" actId="20577"/>
          <ac:spMkLst>
            <pc:docMk/>
            <pc:sldMk cId="4207678565" sldId="721"/>
            <ac:spMk id="5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270966953" sldId="722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270966953" sldId="722"/>
            <ac:spMk id="5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972732105" sldId="724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972732105" sldId="724"/>
            <ac:spMk id="1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972732105" sldId="724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352021302" sldId="725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352021302" sldId="725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050270834" sldId="727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050270834" sldId="727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726592385" sldId="729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726592385" sldId="729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726592385" sldId="729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043388185" sldId="730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043388185" sldId="730"/>
            <ac:spMk id="481282" creationId="{00000000-0000-0000-0000-000000000000}"/>
          </ac:spMkLst>
        </pc:spChg>
      </pc:sldChg>
      <pc:sldChg chg="modSp mod">
        <pc:chgData name="Song, JianJian" userId="21c957f8-d12c-45e3-b67f-864ab375890b" providerId="ADAL" clId="{5CDF5D5D-90B1-4114-B64D-6FD51CD3350E}" dt="2020-10-14T17:47:10.044" v="36" actId="20577"/>
        <pc:sldMkLst>
          <pc:docMk/>
          <pc:sldMk cId="1817410038" sldId="731"/>
        </pc:sldMkLst>
        <pc:spChg chg="mod">
          <ac:chgData name="Song, JianJian" userId="21c957f8-d12c-45e3-b67f-864ab375890b" providerId="ADAL" clId="{5CDF5D5D-90B1-4114-B64D-6FD51CD3350E}" dt="2020-10-14T17:47:10.044" v="36" actId="20577"/>
          <ac:spMkLst>
            <pc:docMk/>
            <pc:sldMk cId="1817410038" sldId="731"/>
            <ac:spMk id="4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817410038" sldId="731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709938115" sldId="732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709938115" sldId="732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30668791" sldId="733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30668791" sldId="733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603651940" sldId="734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603651940" sldId="734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982767785" sldId="735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982767785" sldId="735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982767785" sldId="735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550775159" sldId="736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550775159" sldId="736"/>
            <ac:spMk id="5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550775159" sldId="736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431821237" sldId="737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431821237" sldId="737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516206130" sldId="738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516206130" sldId="738"/>
            <ac:spMk id="3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516206130" sldId="738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979880948" sldId="739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979880948" sldId="739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472637911" sldId="740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472637911" sldId="740"/>
            <ac:spMk id="5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472637911" sldId="740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3463067504" sldId="741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3463067504" sldId="741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545625298" sldId="742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545625298" sldId="742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1137839289" sldId="743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137839289" sldId="743"/>
            <ac:spMk id="5" creationId="{00000000-0000-0000-0000-000000000000}"/>
          </ac:spMkLst>
        </pc:spChg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1137839289" sldId="743"/>
            <ac:spMk id="481282" creationId="{00000000-0000-0000-0000-000000000000}"/>
          </ac:spMkLst>
        </pc:spChg>
      </pc:sldChg>
      <pc:sldChg chg="modSp">
        <pc:chgData name="Song, JianJian" userId="21c957f8-d12c-45e3-b67f-864ab375890b" providerId="ADAL" clId="{5CDF5D5D-90B1-4114-B64D-6FD51CD3350E}" dt="2020-10-14T17:43:58.174" v="0"/>
        <pc:sldMkLst>
          <pc:docMk/>
          <pc:sldMk cId="2353501589" sldId="744"/>
        </pc:sldMkLst>
        <pc:spChg chg="mod">
          <ac:chgData name="Song, JianJian" userId="21c957f8-d12c-45e3-b67f-864ab375890b" providerId="ADAL" clId="{5CDF5D5D-90B1-4114-B64D-6FD51CD3350E}" dt="2020-10-14T17:43:58.174" v="0"/>
          <ac:spMkLst>
            <pc:docMk/>
            <pc:sldMk cId="2353501589" sldId="744"/>
            <ac:spMk id="481282" creationId="{00000000-0000-0000-0000-000000000000}"/>
          </ac:spMkLst>
        </pc:spChg>
      </pc:sldChg>
      <pc:sldMasterChg chg="del delSldLayout">
        <pc:chgData name="Song, JianJian" userId="21c957f8-d12c-45e3-b67f-864ab375890b" providerId="ADAL" clId="{5CDF5D5D-90B1-4114-B64D-6FD51CD3350E}" dt="2020-10-14T17:46:11.605" v="16" actId="2696"/>
        <pc:sldMasterMkLst>
          <pc:docMk/>
          <pc:sldMasterMk cId="2115886966" sldId="2147483729"/>
        </pc:sldMasterMkLst>
        <pc:sldLayoutChg chg="del">
          <pc:chgData name="Song, JianJian" userId="21c957f8-d12c-45e3-b67f-864ab375890b" providerId="ADAL" clId="{5CDF5D5D-90B1-4114-B64D-6FD51CD3350E}" dt="2020-10-14T17:46:11.583" v="11" actId="2696"/>
          <pc:sldLayoutMkLst>
            <pc:docMk/>
            <pc:sldMasterMk cId="2115886966" sldId="2147483729"/>
            <pc:sldLayoutMk cId="979251893" sldId="2147483730"/>
          </pc:sldLayoutMkLst>
        </pc:sldLayoutChg>
        <pc:sldLayoutChg chg="del">
          <pc:chgData name="Song, JianJian" userId="21c957f8-d12c-45e3-b67f-864ab375890b" providerId="ADAL" clId="{5CDF5D5D-90B1-4114-B64D-6FD51CD3350E}" dt="2020-10-14T17:46:11.596" v="12" actId="2696"/>
          <pc:sldLayoutMkLst>
            <pc:docMk/>
            <pc:sldMasterMk cId="2115886966" sldId="2147483729"/>
            <pc:sldLayoutMk cId="3034176173" sldId="2147483731"/>
          </pc:sldLayoutMkLst>
        </pc:sldLayoutChg>
        <pc:sldLayoutChg chg="del">
          <pc:chgData name="Song, JianJian" userId="21c957f8-d12c-45e3-b67f-864ab375890b" providerId="ADAL" clId="{5CDF5D5D-90B1-4114-B64D-6FD51CD3350E}" dt="2020-10-14T17:46:11.599" v="13" actId="2696"/>
          <pc:sldLayoutMkLst>
            <pc:docMk/>
            <pc:sldMasterMk cId="2115886966" sldId="2147483729"/>
            <pc:sldLayoutMk cId="3835439415" sldId="2147483732"/>
          </pc:sldLayoutMkLst>
        </pc:sldLayoutChg>
        <pc:sldLayoutChg chg="del">
          <pc:chgData name="Song, JianJian" userId="21c957f8-d12c-45e3-b67f-864ab375890b" providerId="ADAL" clId="{5CDF5D5D-90B1-4114-B64D-6FD51CD3350E}" dt="2020-10-14T17:46:11.601" v="14" actId="2696"/>
          <pc:sldLayoutMkLst>
            <pc:docMk/>
            <pc:sldMasterMk cId="2115886966" sldId="2147483729"/>
            <pc:sldLayoutMk cId="2849055818" sldId="2147483733"/>
          </pc:sldLayoutMkLst>
        </pc:sldLayoutChg>
        <pc:sldLayoutChg chg="del">
          <pc:chgData name="Song, JianJian" userId="21c957f8-d12c-45e3-b67f-864ab375890b" providerId="ADAL" clId="{5CDF5D5D-90B1-4114-B64D-6FD51CD3350E}" dt="2020-10-14T17:46:11.602" v="15" actId="2696"/>
          <pc:sldLayoutMkLst>
            <pc:docMk/>
            <pc:sldMasterMk cId="2115886966" sldId="2147483729"/>
            <pc:sldLayoutMk cId="3434075933" sldId="2147483734"/>
          </pc:sldLayoutMkLst>
        </pc:sldLayoutChg>
      </pc:sldMasterChg>
      <pc:sldMasterChg chg="del delSldLayout">
        <pc:chgData name="Song, JianJian" userId="21c957f8-d12c-45e3-b67f-864ab375890b" providerId="ADAL" clId="{5CDF5D5D-90B1-4114-B64D-6FD51CD3350E}" dt="2020-10-14T17:46:12.669" v="21" actId="2696"/>
        <pc:sldMasterMkLst>
          <pc:docMk/>
          <pc:sldMasterMk cId="2452239322" sldId="2147483735"/>
        </pc:sldMasterMkLst>
        <pc:sldLayoutChg chg="del">
          <pc:chgData name="Song, JianJian" userId="21c957f8-d12c-45e3-b67f-864ab375890b" providerId="ADAL" clId="{5CDF5D5D-90B1-4114-B64D-6FD51CD3350E}" dt="2020-10-14T17:46:12.662" v="17" actId="2696"/>
          <pc:sldLayoutMkLst>
            <pc:docMk/>
            <pc:sldMasterMk cId="2452239322" sldId="2147483735"/>
            <pc:sldLayoutMk cId="2117466582" sldId="2147483736"/>
          </pc:sldLayoutMkLst>
        </pc:sldLayoutChg>
        <pc:sldLayoutChg chg="del">
          <pc:chgData name="Song, JianJian" userId="21c957f8-d12c-45e3-b67f-864ab375890b" providerId="ADAL" clId="{5CDF5D5D-90B1-4114-B64D-6FD51CD3350E}" dt="2020-10-14T17:46:12.663" v="18" actId="2696"/>
          <pc:sldLayoutMkLst>
            <pc:docMk/>
            <pc:sldMasterMk cId="2452239322" sldId="2147483735"/>
            <pc:sldLayoutMk cId="1721758826" sldId="2147483737"/>
          </pc:sldLayoutMkLst>
        </pc:sldLayoutChg>
        <pc:sldLayoutChg chg="del">
          <pc:chgData name="Song, JianJian" userId="21c957f8-d12c-45e3-b67f-864ab375890b" providerId="ADAL" clId="{5CDF5D5D-90B1-4114-B64D-6FD51CD3350E}" dt="2020-10-14T17:46:12.665" v="19" actId="2696"/>
          <pc:sldLayoutMkLst>
            <pc:docMk/>
            <pc:sldMasterMk cId="2452239322" sldId="2147483735"/>
            <pc:sldLayoutMk cId="1964917323" sldId="2147483738"/>
          </pc:sldLayoutMkLst>
        </pc:sldLayoutChg>
        <pc:sldLayoutChg chg="del">
          <pc:chgData name="Song, JianJian" userId="21c957f8-d12c-45e3-b67f-864ab375890b" providerId="ADAL" clId="{5CDF5D5D-90B1-4114-B64D-6FD51CD3350E}" dt="2020-10-14T17:46:12.666" v="20" actId="2696"/>
          <pc:sldLayoutMkLst>
            <pc:docMk/>
            <pc:sldMasterMk cId="2452239322" sldId="2147483735"/>
            <pc:sldLayoutMk cId="2090258648" sldId="2147483739"/>
          </pc:sldLayoutMkLst>
        </pc:sldLayoutChg>
      </pc:sldMasterChg>
      <pc:sldMasterChg chg="del delSldLayout">
        <pc:chgData name="Song, JianJian" userId="21c957f8-d12c-45e3-b67f-864ab375890b" providerId="ADAL" clId="{5CDF5D5D-90B1-4114-B64D-6FD51CD3350E}" dt="2020-10-14T17:46:13.467" v="23" actId="2696"/>
        <pc:sldMasterMkLst>
          <pc:docMk/>
          <pc:sldMasterMk cId="4086853047" sldId="2147483740"/>
        </pc:sldMasterMkLst>
        <pc:sldLayoutChg chg="del">
          <pc:chgData name="Song, JianJian" userId="21c957f8-d12c-45e3-b67f-864ab375890b" providerId="ADAL" clId="{5CDF5D5D-90B1-4114-B64D-6FD51CD3350E}" dt="2020-10-14T17:46:13.464" v="22" actId="2696"/>
          <pc:sldLayoutMkLst>
            <pc:docMk/>
            <pc:sldMasterMk cId="4086853047" sldId="2147483740"/>
            <pc:sldLayoutMk cId="2296278170" sldId="2147483741"/>
          </pc:sldLayoutMkLst>
        </pc:sldLayoutChg>
      </pc:sldMasterChg>
      <pc:sldMasterChg chg="del delSldLayout">
        <pc:chgData name="Song, JianJian" userId="21c957f8-d12c-45e3-b67f-864ab375890b" providerId="ADAL" clId="{5CDF5D5D-90B1-4114-B64D-6FD51CD3350E}" dt="2020-10-14T17:46:14.297" v="27" actId="2696"/>
        <pc:sldMasterMkLst>
          <pc:docMk/>
          <pc:sldMasterMk cId="3186131513" sldId="2147483742"/>
        </pc:sldMasterMkLst>
        <pc:sldLayoutChg chg="del">
          <pc:chgData name="Song, JianJian" userId="21c957f8-d12c-45e3-b67f-864ab375890b" providerId="ADAL" clId="{5CDF5D5D-90B1-4114-B64D-6FD51CD3350E}" dt="2020-10-14T17:46:14.291" v="24" actId="2696"/>
          <pc:sldLayoutMkLst>
            <pc:docMk/>
            <pc:sldMasterMk cId="3186131513" sldId="2147483742"/>
            <pc:sldLayoutMk cId="3749396846" sldId="2147483743"/>
          </pc:sldLayoutMkLst>
        </pc:sldLayoutChg>
        <pc:sldLayoutChg chg="del">
          <pc:chgData name="Song, JianJian" userId="21c957f8-d12c-45e3-b67f-864ab375890b" providerId="ADAL" clId="{5CDF5D5D-90B1-4114-B64D-6FD51CD3350E}" dt="2020-10-14T17:46:14.293" v="25" actId="2696"/>
          <pc:sldLayoutMkLst>
            <pc:docMk/>
            <pc:sldMasterMk cId="3186131513" sldId="2147483742"/>
            <pc:sldLayoutMk cId="2659548741" sldId="2147483744"/>
          </pc:sldLayoutMkLst>
        </pc:sldLayoutChg>
        <pc:sldLayoutChg chg="del">
          <pc:chgData name="Song, JianJian" userId="21c957f8-d12c-45e3-b67f-864ab375890b" providerId="ADAL" clId="{5CDF5D5D-90B1-4114-B64D-6FD51CD3350E}" dt="2020-10-14T17:46:14.295" v="26" actId="2696"/>
          <pc:sldLayoutMkLst>
            <pc:docMk/>
            <pc:sldMasterMk cId="3186131513" sldId="2147483742"/>
            <pc:sldLayoutMk cId="617646019" sldId="2147483745"/>
          </pc:sldLayoutMkLst>
        </pc:sldLayoutChg>
      </pc:sldMasterChg>
      <pc:sldMasterChg chg="modSp mod modSldLayout">
        <pc:chgData name="Song, JianJian" userId="21c957f8-d12c-45e3-b67f-864ab375890b" providerId="ADAL" clId="{5CDF5D5D-90B1-4114-B64D-6FD51CD3350E}" dt="2020-10-14T17:48:44.309" v="41" actId="14100"/>
        <pc:sldMasterMkLst>
          <pc:docMk/>
          <pc:sldMasterMk cId="765463337" sldId="2147483746"/>
        </pc:sldMasterMkLst>
        <pc:spChg chg="mod">
          <ac:chgData name="Song, JianJian" userId="21c957f8-d12c-45e3-b67f-864ab375890b" providerId="ADAL" clId="{5CDF5D5D-90B1-4114-B64D-6FD51CD3350E}" dt="2020-10-14T17:46:32.868" v="31" actId="1076"/>
          <ac:spMkLst>
            <pc:docMk/>
            <pc:sldMasterMk cId="765463337" sldId="2147483746"/>
            <ac:spMk id="5" creationId="{00000000-0000-0000-0000-000000000000}"/>
          </ac:spMkLst>
        </pc:spChg>
        <pc:sldLayoutChg chg="modSp mod">
          <pc:chgData name="Song, JianJian" userId="21c957f8-d12c-45e3-b67f-864ab375890b" providerId="ADAL" clId="{5CDF5D5D-90B1-4114-B64D-6FD51CD3350E}" dt="2020-10-14T17:48:44.309" v="41" actId="14100"/>
          <pc:sldLayoutMkLst>
            <pc:docMk/>
            <pc:sldMasterMk cId="765463337" sldId="2147483746"/>
            <pc:sldLayoutMk cId="2864249100" sldId="2147483749"/>
          </pc:sldLayoutMkLst>
          <pc:spChg chg="mod">
            <ac:chgData name="Song, JianJian" userId="21c957f8-d12c-45e3-b67f-864ab375890b" providerId="ADAL" clId="{5CDF5D5D-90B1-4114-B64D-6FD51CD3350E}" dt="2020-10-14T17:48:44.309" v="41" actId="14100"/>
            <ac:spMkLst>
              <pc:docMk/>
              <pc:sldMasterMk cId="765463337" sldId="2147483746"/>
              <pc:sldLayoutMk cId="2864249100" sldId="2147483749"/>
              <ac:spMk id="2" creationId="{00000000-0000-0000-0000-000000000000}"/>
            </ac:spMkLst>
          </pc:spChg>
        </pc:sldLayoutChg>
        <pc:sldLayoutChg chg="addSp delSp modSp mod">
          <pc:chgData name="Song, JianJian" userId="21c957f8-d12c-45e3-b67f-864ab375890b" providerId="ADAL" clId="{5CDF5D5D-90B1-4114-B64D-6FD51CD3350E}" dt="2020-10-14T17:46:46.552" v="32" actId="255"/>
          <pc:sldLayoutMkLst>
            <pc:docMk/>
            <pc:sldMasterMk cId="765463337" sldId="2147483746"/>
            <pc:sldLayoutMk cId="1586250109" sldId="2147483750"/>
          </pc:sldLayoutMkLst>
          <pc:spChg chg="mod">
            <ac:chgData name="Song, JianJian" userId="21c957f8-d12c-45e3-b67f-864ab375890b" providerId="ADAL" clId="{5CDF5D5D-90B1-4114-B64D-6FD51CD3350E}" dt="2020-10-14T17:46:46.552" v="32" actId="255"/>
            <ac:spMkLst>
              <pc:docMk/>
              <pc:sldMasterMk cId="765463337" sldId="2147483746"/>
              <pc:sldLayoutMk cId="1586250109" sldId="2147483750"/>
              <ac:spMk id="13" creationId="{00000000-0000-0000-0000-000000000000}"/>
            </ac:spMkLst>
          </pc:spChg>
          <pc:picChg chg="del">
            <ac:chgData name="Song, JianJian" userId="21c957f8-d12c-45e3-b67f-864ab375890b" providerId="ADAL" clId="{5CDF5D5D-90B1-4114-B64D-6FD51CD3350E}" dt="2020-10-14T17:44:04.559" v="1" actId="478"/>
            <ac:picMkLst>
              <pc:docMk/>
              <pc:sldMasterMk cId="765463337" sldId="2147483746"/>
              <pc:sldLayoutMk cId="1586250109" sldId="2147483750"/>
              <ac:picMk id="4" creationId="{FA7D21C4-35D1-4C7A-B0A3-59D3271C69FF}"/>
            </ac:picMkLst>
          </pc:picChg>
          <pc:picChg chg="add del mod">
            <ac:chgData name="Song, JianJian" userId="21c957f8-d12c-45e3-b67f-864ab375890b" providerId="ADAL" clId="{5CDF5D5D-90B1-4114-B64D-6FD51CD3350E}" dt="2020-10-14T17:44:22.156" v="7" actId="21"/>
            <ac:picMkLst>
              <pc:docMk/>
              <pc:sldMasterMk cId="765463337" sldId="2147483746"/>
              <pc:sldLayoutMk cId="1586250109" sldId="2147483750"/>
              <ac:picMk id="5" creationId="{A3A1C925-F59D-4AF8-9772-FEE247E58BC8}"/>
            </ac:picMkLst>
          </pc:picChg>
          <pc:picChg chg="del mod">
            <ac:chgData name="Song, JianJian" userId="21c957f8-d12c-45e3-b67f-864ab375890b" providerId="ADAL" clId="{5CDF5D5D-90B1-4114-B64D-6FD51CD3350E}" dt="2020-10-14T17:44:08.430" v="3" actId="478"/>
            <ac:picMkLst>
              <pc:docMk/>
              <pc:sldMasterMk cId="765463337" sldId="2147483746"/>
              <pc:sldLayoutMk cId="1586250109" sldId="2147483750"/>
              <ac:picMk id="7" creationId="{FF4BB72C-2FB5-479C-A85C-57152DEE0194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kumimoji="0" sz="1200"/>
            </a:lvl1pPr>
          </a:lstStyle>
          <a:p>
            <a:pPr>
              <a:defRPr/>
            </a:pPr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kumimoji="0" sz="1200"/>
            </a:lvl1pPr>
          </a:lstStyle>
          <a:p>
            <a:pPr>
              <a:defRPr/>
            </a:pPr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kumimoji="0" sz="1200"/>
            </a:lvl1pPr>
          </a:lstStyle>
          <a:p>
            <a:pPr>
              <a:defRPr/>
            </a:pPr>
            <a:fld id="{D4A07B73-526A-4434-8B5B-EF2128F9AF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65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6T00:34:51.56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24919 9790 4 0,'6'2'0'0,"6"-4"-1"15,-4 2 2-15</inkml:trace>
  <inkml:trace contextRef="#ctx0" brushRef="#br0" timeOffset="460.76">25070 9782 160 0,'30'8'63'0,"-15"-6"-49"0,6 4 9 16,-12-1 3-16,6-3-13 15,0 1-4-15,0 0-9 16,-1-1 0-16,1 4 0 16,-3-1-7-16,-6 6 0 15,-3 2 5-15,-3 3 8 0,-3 2 4 16,-3 3 1-16,-3 3 3 16,-6 3-1-16,1-1 2 15,-4 1-6-15,-3-1-3 16,0-2-8-16,3-3-3 15,0 0-1-15,0-2 2 16,6-3 4-16,4-1 4 16,2-4 1-16,3 0 2 15,6-3-9-15,6-1 0 16,2-1 2-16,7-1 4 16,0-5-1-16,0 0-2 15,0-3 0-15,-3 3-1 16,-3 0 0-16,-3 0 2 15,-9 0 12-15,-3 8 8 16,-9 3-2-16,-6 5 0 0,-9 2 0 16,-9 9 0-16,-2 2-5 15,-1 3 1-15,3-1-7 16,3 1-3-16,4-5-6 16,5-4-2-16,6 1-2 15,6-5 0-15,6-3-13 16,6-3-4-16,9-3-7 15,6-4-2-15,6-6-20 16,6-6-7-16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2944,'-5'7'947,"5"-5"-789,-1-1 1,0 1-1,0-1 1,1 1-1,-1-1 1,0 0-1,0 1 1,-3 1-1,3-2 3,-1-1 1,1 1-1,-1-1 0,0 1 1,1-1-1,-1 0 0,0 0 1,0 0-1,1 0 0,-1 0 0,-2 0 1,-2 0 110,6 0-48,0 0-11,0 0-154,0 0-48,8 10 693,-6-7-564,0 0 1,0 0 0,0 1 0,0-1-1,2 7 1,-3-7-45,-1-1-1,1 1 1,0-1-1,0 0 1,1 1-1,-1-1 1,0 0 0,1 0-1,-1 0 1,1 0-1,0 0 1,-1 0 0,1-1-1,0 1 1,0 0-1,4 1 1,1 0 20,1 0-1,-1-1 1,1 0-1,0-1 1,0 0-1,9 1 1,53-3-216,-32 0 36,45 1 1192,123-15 0,-187 13-1226,1 1-1,-1 1 1,33 5 0,17-1 150,7-6 323,-33 1-201,0 1-1,54 7 1,-79-5-29,0-1 0,30-3 1,-7 1-17,-41 1-198,0 0-80,0 0-161,-8 0-2753,-2 0-4999,7 0 5929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 4480,'-49'-6'3682,"17"5"2652,30 3-6053,1-1 1,0 1 0,0 0-1,0-1 1,0 1 0,0 0-1,0-1 1,0 1 0,1 0-1,-2 4 1,3-4-229,-1 0-1,0 1 1,0-1 0,1 1-1,0-1 1,-1 1 0,1-1-1,0 0 1,0 1 0,0-1-1,0 0 1,1 0 0,-1 0-1,1 0 1,-1 0 0,1 0-1,0 0 1,-1-1 0,1 1-1,0 0 1,0-1 0,0 0-1,0 1 1,1-1 0,-1 0-1,3 1 1,7 2 128,0 0 0,0 0-1,1-1 1,13 1 0,-6-1-32,28 4 206,75 2 0,51-9 166,-147-1-472,323-30 671,-266 20-632,152-28 117,-235 39-203,4-1-133,0 0 0,-1-1-1,1 1 1,4-4-1,-8 5 15,-1 0-1,1 0 1,-1 0-1,1-1 1,-1 1-1,1 0 0,-1-1 1,1 1-1,-1 0 1,0-1-1,1 1 1,-1 0-1,0-1 0,1 1 1,-1-1-1,0 1 1,0-1-1,1 1 1,-1 0-1,0-1 0,0 1 1,0-1-1,1 1 1,-1-1-1,0 0 1,0 1-1,0-1 1,0 1-1,0-1 0,0 1 1,0-1-1,0 1 1,0-1-1,-1 1 1,1-1-1,0 1 0,0-1 1,0 1-1,-1-1 1,1 1-1,0-1 1,0 1-1,-1 0 0,1-1 1,0 1-1,-1-1 1,1 1-1,0 0 1,-1-1-1,0 1 1,0-1-295,0 0 1,0 1-1,0-1 1,0 1-1,0-1 1,0 1-1,-1 0 1,1-1-1,0 1 1,0 0-1,0 0 1,-1 0-1,1 0 1,0 0-1,0 0 1,0 0-1,-1 0 1,-1 1-1,-10 2-2489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258 180 4096,'-24'-14'1281,"16"8"-1001,0 1 0,0 0 0,-1 1-1,0 0 1,-10-3 0,-9-1-49,-52-16 845,28 4 2811,51 19-3776,0 1 0,1 0 0,-1 0 0,0-1 0,1 1 0,-1 0 0,0-1 0,1 1 0,-1 0 0,1-1 0,-1 1 0,0-1 0,1 1 0,-1-1 0,1 1 0,-1-1 0,1 0 0,0 1 1,-1-1-1,1 1 0,-1-2 0,2 1-39,-1 1 1,1-1 0,-1 1-1,1-1 1,0 1 0,-1 0-1,1-1 1,-1 1 0,1 0-1,0-1 1,-1 1 0,1 0-1,0 0 1,0 0 0,-1-1-1,1 1 1,0 0 0,-1 0-1,1 0 1,0 0 0,0 0-1,-1 1 1,2-1 0,112 4 666,29 0-172,282-45 262,-353 32-692,104-2 20,-9 0-1744,-144 9-933,-18 2-1109,-15 2 125,-4 1-26,-4 0 1002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6784,'3'13'2528,"5"-4"-1952,2 1-2144,-3-4-1024,4 4 256,-4-4 320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2944,'-5'7'947,"5"-5"-789,-1-1 1,0 1-1,0-1 1,1 1-1,-1-1 1,0 0-1,0 1 1,-3 1-1,3-2 3,-1-1 1,1 1-1,-1-1 0,0 1 1,1-1-1,-1 0 0,0 0 1,0 0-1,1 0 0,-1 0 0,-2 0 1,-2 0 110,6 0-48,0 0-11,0 0-154,0 0-48,8 10 693,-6-7-564,0 0 1,0 0 0,0 1 0,0-1-1,2 7 1,-3-7-45,-1-1-1,1 1 1,0-1-1,0 0 1,1 1-1,-1-1 1,0 0 0,1 0-1,-1 0 1,1 0-1,0 0 1,-1 0 0,1-1-1,0 1 1,0 0-1,4 1 1,1 0 20,1 0-1,-1-1 1,1 0-1,0-1 1,0 0-1,9 1 1,53-3-216,-32 0 36,45 1 1192,123-15 0,-187 13-1226,1 1-1,-1 1 1,33 5 0,17-1 150,7-6 323,-33 1-201,0 1-1,54 7 1,-79-5-29,0-1 0,30-3 1,-7 1-17,-41 1-198,0 0-80,0 0-161,-8 0-2753,-2 0-4999,7 0 5929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 4480,'-49'-6'3682,"17"5"2652,30 3-6053,1-1 1,0 1 0,0 0-1,0-1 1,0 1 0,0 0-1,0-1 1,0 1 0,1 0-1,-2 4 1,3-4-229,-1 0-1,0 1 1,0-1 0,1 1-1,0-1 1,-1 1 0,1-1-1,0 0 1,0 1 0,0-1-1,0 0 1,1 0 0,-1 0-1,1 0 1,-1 0 0,1 0-1,0 0 1,-1-1 0,1 1-1,0 0 1,0-1 0,0 0-1,0 1 1,1-1 0,-1 0-1,3 1 1,7 2 128,0 0 0,0 0-1,1-1 1,13 1 0,-6-1-32,28 4 206,75 2 0,51-9 166,-147-1-472,323-30 671,-266 20-632,152-28 117,-235 39-203,4-1-133,0 0 0,-1-1-1,1 1 1,4-4-1,-8 5 15,-1 0-1,1 0 1,-1 0-1,1-1 1,-1 1-1,1 0 0,-1-1 1,1 1-1,-1 0 1,0-1-1,1 1 1,-1 0-1,0-1 0,1 1 1,-1-1-1,0 1 1,0-1-1,1 1 1,-1 0-1,0-1 0,0 1 1,0-1-1,1 1 1,-1-1-1,0 0 1,0 1-1,0-1 1,0 1-1,0-1 0,0 1 1,0-1-1,0 1 1,0-1-1,-1 1 1,1-1-1,0 1 0,0-1 1,0 1-1,-1-1 1,1 1-1,0-1 1,0 1-1,-1 0 0,1-1 1,0 1-1,-1-1 1,1 1-1,0 0 1,-1-1-1,0 1 1,0-1-295,0 0 1,0 1-1,0-1 1,0 1-1,0-1 1,0 1-1,-1 0 1,1-1-1,0 1 1,0 0-1,0 0 1,-1 0-1,1 0 1,0 0-1,0 0 1,0 0-1,-1 0 1,-1 1-1,-10 2-2489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258 180 4096,'-24'-14'1281,"16"8"-1001,0 1 0,0 0 0,-1 1-1,0 0 1,-10-3 0,-9-1-49,-52-16 845,28 4 2811,51 19-3776,0 1 0,1 0 0,-1 0 0,0-1 0,1 1 0,-1 0 0,0-1 0,1 1 0,-1 0 0,1-1 0,-1 1 0,0-1 0,1 1 0,-1-1 0,1 1 0,-1-1 0,1 0 0,0 1 1,-1-1-1,1 1 0,-1-2 0,2 1-39,-1 1 1,1-1 0,-1 1-1,1-1 1,0 1 0,-1 0-1,1-1 1,-1 1 0,1 0-1,0-1 1,-1 1 0,1 0-1,0 0 1,0 0 0,-1-1-1,1 1 1,0 0 0,-1 0-1,1 0 1,0 0 0,0 0-1,-1 1 1,2-1 0,112 4 666,29 0-172,282-45 262,-353 32-692,104-2 20,-9 0-1744,-144 9-933,-18 2-1109,-15 2 125,-4 1-26,-4 0 1002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1:52:5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6784,'3'13'2528,"5"-4"-1952,2 1-2144,-3-4-1024,4 4 256,-4-4 320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t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52" tIns="48278" rIns="96552" bIns="48278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CD167E0B-7244-4FBA-90BC-6D93A44AAC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55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8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64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32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3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33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46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2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28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7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3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77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19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68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0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1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71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1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6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81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1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69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5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88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97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85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07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37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0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18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99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4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34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00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46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5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29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64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326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1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14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48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1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49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36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16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411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76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44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931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52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9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7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8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int slid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4243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445243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609601"/>
            <a:ext cx="8458200" cy="58504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q"/>
              <a:defRPr sz="18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471274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4676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80999" y="1042374"/>
            <a:ext cx="6558303" cy="5099748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  <a:lvl2pPr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226316" y="6050705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5855" y="483916"/>
            <a:ext cx="1452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Summer 2021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63" y="3938884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35" y="5358479"/>
            <a:ext cx="673837" cy="690225"/>
          </a:xfrm>
          <a:prstGeom prst="rect">
            <a:avLst/>
          </a:prstGeom>
        </p:spPr>
      </p:pic>
      <p:pic>
        <p:nvPicPr>
          <p:cNvPr id="13" name="Picture 12" descr="rose4.gif">
            <a:extLst>
              <a:ext uri="{FF2B5EF4-FFF2-40B4-BE49-F238E27FC236}">
                <a16:creationId xmlns:a16="http://schemas.microsoft.com/office/drawing/2014/main" id="{CABADFDA-BDCE-4FDC-A291-F0DAE609AE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651" y="6318710"/>
            <a:ext cx="990600" cy="2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86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42"/>
            <a:ext cx="8763000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457200" y="416442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384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2960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Jennifer Lockhart\Desktop\Picture2 copy.jpg"/>
          <p:cNvPicPr>
            <a:picLocks noChangeArrowheads="1"/>
          </p:cNvPicPr>
          <p:nvPr/>
        </p:nvPicPr>
        <p:blipFill>
          <a:blip r:embed="rId6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effectLst>
            <a:glow rad="127000">
              <a:schemeClr val="tx1">
                <a:lumMod val="95000"/>
              </a:schemeClr>
            </a:glow>
            <a:outerShdw blurRad="50800" dist="38100" dir="2700000" algn="tl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dirty="0">
                <a:solidFill>
                  <a:srgbClr val="0070C0"/>
                </a:solidFill>
              </a:rPr>
              <a:t>Lecture 3-1 I2C Controller in Verilog, Lab #2 Phase I </a:t>
            </a:r>
            <a:r>
              <a:rPr lang="en-US" sz="900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/summer 2021</a:t>
            </a:r>
            <a:r>
              <a:rPr lang="en-US" altLang="zh-CN" sz="900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HUST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46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9" r:id="rId2"/>
    <p:sldLayoutId id="2147483761" r:id="rId3"/>
    <p:sldLayoutId id="2147483764" r:id="rId4"/>
  </p:sldLayoutIdLst>
  <p:hf sldNum="0"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customXml" Target="../ink/ink3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14.png"/><Relationship Id="rId3" Type="http://schemas.openxmlformats.org/officeDocument/2006/relationships/image" Target="../media/image71.png"/><Relationship Id="rId7" Type="http://schemas.openxmlformats.org/officeDocument/2006/relationships/image" Target="../media/image111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3.png"/><Relationship Id="rId10" Type="http://schemas.openxmlformats.org/officeDocument/2006/relationships/customXml" Target="../ink/ink8.xml"/><Relationship Id="rId4" Type="http://schemas.openxmlformats.org/officeDocument/2006/relationships/customXml" Target="../ink/ink6.xml"/><Relationship Id="rId9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3-1 I2C Controller in Verilog, Lab #2 Phase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I2C Introduction</a:t>
            </a:r>
          </a:p>
          <a:p>
            <a:r>
              <a:rPr lang="en-US" dirty="0"/>
              <a:t>I2C Module of PIC16F887</a:t>
            </a:r>
          </a:p>
          <a:p>
            <a:r>
              <a:rPr lang="en-US" dirty="0"/>
              <a:t>I2C Master Module</a:t>
            </a:r>
          </a:p>
          <a:p>
            <a:r>
              <a:rPr lang="en-US" dirty="0"/>
              <a:t>Lab #2 Phase 1: </a:t>
            </a:r>
            <a:br>
              <a:rPr lang="en-US" dirty="0"/>
            </a:br>
            <a:r>
              <a:rPr lang="en-US" dirty="0"/>
              <a:t>A Simplified Master Module Design</a:t>
            </a:r>
          </a:p>
          <a:p>
            <a:pPr lvl="1"/>
            <a:r>
              <a:rPr lang="en-US" dirty="0"/>
              <a:t>Top Level Circuit</a:t>
            </a:r>
          </a:p>
          <a:p>
            <a:pPr lvl="1"/>
            <a:r>
              <a:rPr lang="en-US" dirty="0"/>
              <a:t>Data Unit: Baud rate generator, Shift Register </a:t>
            </a:r>
            <a:br>
              <a:rPr lang="en-US" dirty="0"/>
            </a:br>
            <a:r>
              <a:rPr lang="en-US" dirty="0"/>
              <a:t>and SDA Module</a:t>
            </a:r>
          </a:p>
          <a:p>
            <a:pPr lvl="1"/>
            <a:r>
              <a:rPr lang="en-US" dirty="0"/>
              <a:t>Tri-State Buffer in Verilog</a:t>
            </a:r>
          </a:p>
          <a:p>
            <a:pPr lvl="1"/>
            <a:r>
              <a:rPr lang="en-US" dirty="0"/>
              <a:t>I2C Master Controller</a:t>
            </a:r>
          </a:p>
          <a:p>
            <a:r>
              <a:rPr lang="en-US" dirty="0"/>
              <a:t>Sample I2C Waveforms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upload.wikimedia.org/wikipedia/en/1/19/I2c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0641"/>
            <a:ext cx="8572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90" y="1281847"/>
            <a:ext cx="3200400" cy="2398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to Send Address 7’b1001001 and Read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4" y="609600"/>
            <a:ext cx="859621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to Send Address 7’b1001001 and Read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42243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Exercise: Draw SDA and SCL waveforms to send 8’b01011101.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54094"/>
            <a:ext cx="8847435" cy="495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F535AB-D457-40B1-A41E-B5DC27D466F8}"/>
                  </a:ext>
                </a:extLst>
              </p14:cNvPr>
              <p14:cNvContentPartPr/>
              <p14:nvPr/>
            </p14:nvContentPartPr>
            <p14:xfrm>
              <a:off x="8946000" y="3521520"/>
              <a:ext cx="140760" cy="27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F535AB-D457-40B1-A41E-B5DC27D466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36640" y="3512160"/>
                <a:ext cx="159480" cy="2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65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Module of PIC16F887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Microcontrollers have hardware modules that are independent of their CPUs</a:t>
            </a:r>
          </a:p>
          <a:p>
            <a:r>
              <a:rPr lang="en-US" dirty="0"/>
              <a:t>I2C module is one of the hardware modules of PIC16F887 microcontroller</a:t>
            </a:r>
          </a:p>
          <a:p>
            <a:r>
              <a:rPr lang="en-US" dirty="0"/>
              <a:t>The module can also be configured as SPI module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11705" y="2133600"/>
            <a:ext cx="7920589" cy="3657600"/>
            <a:chOff x="420986" y="2189339"/>
            <a:chExt cx="8475868" cy="408922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0986" y="2189339"/>
              <a:ext cx="8439654" cy="408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 bwMode="auto">
            <a:xfrm>
              <a:off x="6839454" y="2743200"/>
              <a:ext cx="2057400" cy="1981200"/>
            </a:xfrm>
            <a:prstGeom prst="ellipse">
              <a:avLst/>
            </a:prstGeom>
            <a:solidFill>
              <a:srgbClr val="00B050">
                <a:alpha val="22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93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I/O Pins RC3 (Serial Clock) and RC4 (Serial Data)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pin interface plus V</a:t>
            </a:r>
            <a:r>
              <a:rPr lang="en-US" baseline="-25000" dirty="0"/>
              <a:t>ss</a:t>
            </a:r>
            <a:r>
              <a:rPr lang="en-US" dirty="0"/>
              <a:t> for ground reference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7" y="1371600"/>
            <a:ext cx="7972425" cy="505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ounded Rectangle 3"/>
          <p:cNvSpPr/>
          <p:nvPr/>
        </p:nvSpPr>
        <p:spPr bwMode="auto">
          <a:xfrm>
            <a:off x="1676400" y="5523062"/>
            <a:ext cx="2514600" cy="381000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791200" y="5509404"/>
            <a:ext cx="2209800" cy="381000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Internal Structure of I2C Module of PIC16F887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SSPBUF Reg – Buffer</a:t>
            </a:r>
          </a:p>
          <a:p>
            <a:r>
              <a:rPr lang="en-US" dirty="0"/>
              <a:t>SSPSR Reg – Shift Register</a:t>
            </a:r>
          </a:p>
          <a:p>
            <a:r>
              <a:rPr lang="en-US" dirty="0"/>
              <a:t>Functions needed if PIC16F887 works as a slave device</a:t>
            </a:r>
          </a:p>
          <a:p>
            <a:pPr lvl="1"/>
            <a:r>
              <a:rPr lang="en-US" dirty="0"/>
              <a:t>Address Match Detect</a:t>
            </a:r>
          </a:p>
          <a:p>
            <a:pPr lvl="1"/>
            <a:r>
              <a:rPr lang="en-US" dirty="0"/>
              <a:t>Start and Stop bit detect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810484"/>
            <a:ext cx="4221358" cy="461945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Sender Control Mode of PIC16F887 I2C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SDA – serial data line, tri-state, bidirectional</a:t>
            </a:r>
          </a:p>
          <a:p>
            <a:r>
              <a:rPr lang="en-US" dirty="0"/>
              <a:t>SCL – serial clock line, tri-state, bidirectional</a:t>
            </a:r>
          </a:p>
          <a:p>
            <a:r>
              <a:rPr lang="en-US" dirty="0"/>
              <a:t>Baud Rate Generator</a:t>
            </a:r>
          </a:p>
          <a:p>
            <a:r>
              <a:rPr lang="en-US" dirty="0"/>
              <a:t>Start, Stop bit, acknowledge bit generation</a:t>
            </a:r>
          </a:p>
          <a:p>
            <a:r>
              <a:rPr lang="en-US" dirty="0"/>
              <a:t>Collision Detect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293145"/>
            <a:ext cx="6050992" cy="39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1: A Simplified Sender Module Design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 a Start condition on SDA and SCL.</a:t>
            </a:r>
          </a:p>
          <a:p>
            <a:r>
              <a:rPr lang="en-US" dirty="0"/>
              <a:t>Write to the SSPBUF register to initiate transmission of data/address.</a:t>
            </a:r>
          </a:p>
          <a:p>
            <a:r>
              <a:rPr lang="en-US" dirty="0"/>
              <a:t>Generate a Stop condition on SDA and SCL.</a:t>
            </a:r>
          </a:p>
          <a:p>
            <a:r>
              <a:rPr lang="en-US" dirty="0"/>
              <a:t>Configure the I2C port to receive data.</a:t>
            </a:r>
          </a:p>
          <a:p>
            <a:r>
              <a:rPr lang="en-US" dirty="0"/>
              <a:t>Generate an Acknowledge condition at the end of a received byte of data.</a:t>
            </a:r>
          </a:p>
          <a:p>
            <a:r>
              <a:rPr lang="en-US" dirty="0"/>
              <a:t>Baud Rare</a:t>
            </a:r>
            <a:br>
              <a:rPr lang="en-US" dirty="0"/>
            </a:br>
            <a:r>
              <a:rPr lang="en-US" dirty="0"/>
              <a:t>=20kHz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826106"/>
            <a:ext cx="5860094" cy="34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8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Sender Module Write/Read Transmit Sequence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</a:t>
            </a:r>
          </a:p>
          <a:p>
            <a:pPr lvl="1"/>
            <a:r>
              <a:rPr lang="en-US" dirty="0"/>
              <a:t>Generate a Start condition and switch SDA to output</a:t>
            </a:r>
          </a:p>
          <a:p>
            <a:pPr lvl="1"/>
            <a:r>
              <a:rPr lang="en-US" dirty="0"/>
              <a:t>Wait the required start time before any other operation takes place.</a:t>
            </a:r>
          </a:p>
          <a:p>
            <a:pPr lvl="1"/>
            <a:r>
              <a:rPr lang="en-US" dirty="0"/>
              <a:t>Loads the SSPBUF with the address to transmit.</a:t>
            </a:r>
          </a:p>
          <a:p>
            <a:pPr lvl="1"/>
            <a:r>
              <a:rPr lang="en-US" dirty="0"/>
              <a:t>Address is shifted out the SDA pin until all eight bits are transmitted.</a:t>
            </a:r>
          </a:p>
          <a:p>
            <a:pPr lvl="1"/>
            <a:r>
              <a:rPr lang="en-US" dirty="0"/>
              <a:t>Receive the ACK bit from the slave device.</a:t>
            </a:r>
          </a:p>
          <a:p>
            <a:r>
              <a:rPr lang="en-US" dirty="0"/>
              <a:t>Write</a:t>
            </a:r>
          </a:p>
          <a:p>
            <a:pPr lvl="1"/>
            <a:r>
              <a:rPr lang="en-US" dirty="0"/>
              <a:t>Load the SSPBUF with eight bits of data.</a:t>
            </a:r>
          </a:p>
          <a:p>
            <a:pPr lvl="1"/>
            <a:r>
              <a:rPr lang="en-US" dirty="0"/>
              <a:t>Data is shifted out the SDA pin until all eight bits are transmitted.</a:t>
            </a:r>
          </a:p>
          <a:p>
            <a:pPr lvl="1"/>
            <a:r>
              <a:rPr lang="en-US" dirty="0"/>
              <a:t>Receive the ACK bit from the slave device </a:t>
            </a:r>
          </a:p>
          <a:p>
            <a:pPr lvl="1"/>
            <a:r>
              <a:rPr lang="en-US" dirty="0"/>
              <a:t>Generate a Stop condition.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Switch SDA to input </a:t>
            </a:r>
          </a:p>
          <a:p>
            <a:pPr lvl="1"/>
            <a:r>
              <a:rPr lang="en-US" dirty="0"/>
              <a:t>Data is shifted in the SDA pin until all eight bits are received.</a:t>
            </a:r>
          </a:p>
          <a:p>
            <a:pPr lvl="1"/>
            <a:r>
              <a:rPr lang="en-US" dirty="0"/>
              <a:t>Send the ACK bit to the slave device </a:t>
            </a:r>
          </a:p>
          <a:p>
            <a:pPr lvl="1"/>
            <a:r>
              <a:rPr lang="en-US" dirty="0"/>
              <a:t>Generate a Stop 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Simplified I2C Sender Data Unit Design and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472C03-0C04-471A-8C81-32CABF92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Unit modules</a:t>
            </a:r>
          </a:p>
          <a:p>
            <a:r>
              <a:rPr lang="en-US" dirty="0"/>
              <a:t>Controller Requirements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4" name="Text Box 189"/>
          <p:cNvSpPr txBox="1">
            <a:spLocks noChangeArrowheads="1"/>
          </p:cNvSpPr>
          <p:nvPr/>
        </p:nvSpPr>
        <p:spPr bwMode="auto">
          <a:xfrm>
            <a:off x="7020661" y="3035716"/>
            <a:ext cx="164750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Baud Clock Enable</a:t>
            </a:r>
          </a:p>
        </p:txBody>
      </p:sp>
      <p:cxnSp>
        <p:nvCxnSpPr>
          <p:cNvPr id="26" name="AutoShape 216"/>
          <p:cNvCxnSpPr>
            <a:cxnSpLocks noChangeShapeType="1"/>
          </p:cNvCxnSpPr>
          <p:nvPr/>
        </p:nvCxnSpPr>
        <p:spPr bwMode="auto">
          <a:xfrm rot="5400000">
            <a:off x="4922780" y="1728899"/>
            <a:ext cx="1144540" cy="927283"/>
          </a:xfrm>
          <a:prstGeom prst="bentConnector3">
            <a:avLst>
              <a:gd name="adj1" fmla="val 99533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27" name="AutoShape 216"/>
          <p:cNvCxnSpPr>
            <a:cxnSpLocks noChangeShapeType="1"/>
          </p:cNvCxnSpPr>
          <p:nvPr/>
        </p:nvCxnSpPr>
        <p:spPr bwMode="auto">
          <a:xfrm rot="16200000" flipV="1">
            <a:off x="6448601" y="2291208"/>
            <a:ext cx="1284584" cy="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33" name="Straight Arrow Connector 32"/>
          <p:cNvCxnSpPr/>
          <p:nvPr/>
        </p:nvCxnSpPr>
        <p:spPr>
          <a:xfrm flipH="1" flipV="1">
            <a:off x="4096529" y="2193289"/>
            <a:ext cx="7070" cy="398292"/>
          </a:xfrm>
          <a:prstGeom prst="straightConnector1">
            <a:avLst/>
          </a:prstGeom>
          <a:ln w="38100">
            <a:solidFill>
              <a:srgbClr val="000099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4"/>
          <p:cNvSpPr>
            <a:spLocks noChangeArrowheads="1"/>
          </p:cNvSpPr>
          <p:nvPr/>
        </p:nvSpPr>
        <p:spPr bwMode="auto">
          <a:xfrm>
            <a:off x="3393420" y="3885594"/>
            <a:ext cx="1459920" cy="1176306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Start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Stop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Acknowledge</a:t>
            </a:r>
          </a:p>
        </p:txBody>
      </p:sp>
      <p:sp>
        <p:nvSpPr>
          <p:cNvPr id="61" name="Rectangle 34"/>
          <p:cNvSpPr>
            <a:spLocks noChangeArrowheads="1"/>
          </p:cNvSpPr>
          <p:nvPr/>
        </p:nvSpPr>
        <p:spPr bwMode="auto">
          <a:xfrm>
            <a:off x="5646603" y="676724"/>
            <a:ext cx="1803086" cy="947772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15kHz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Baud Rate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Generator</a:t>
            </a:r>
          </a:p>
        </p:txBody>
      </p:sp>
      <p:sp>
        <p:nvSpPr>
          <p:cNvPr id="100" name="Rectangle 34"/>
          <p:cNvSpPr>
            <a:spLocks noChangeArrowheads="1"/>
          </p:cNvSpPr>
          <p:nvPr/>
        </p:nvSpPr>
        <p:spPr bwMode="auto">
          <a:xfrm>
            <a:off x="3228323" y="2582736"/>
            <a:ext cx="1803086" cy="819546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8-bit Shift</a:t>
            </a:r>
          </a:p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Register</a:t>
            </a:r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955153" y="3465232"/>
            <a:ext cx="1253830" cy="527053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Tri-State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Bidirectional</a:t>
            </a:r>
          </a:p>
        </p:txBody>
      </p:sp>
      <p:cxnSp>
        <p:nvCxnSpPr>
          <p:cNvPr id="114" name="AutoShape 216"/>
          <p:cNvCxnSpPr>
            <a:cxnSpLocks noChangeShapeType="1"/>
          </p:cNvCxnSpPr>
          <p:nvPr/>
        </p:nvCxnSpPr>
        <p:spPr bwMode="auto">
          <a:xfrm>
            <a:off x="398625" y="3739237"/>
            <a:ext cx="556527" cy="164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 type="triangle"/>
            <a:tailEnd type="triangle" w="med" len="med"/>
          </a:ln>
        </p:spPr>
      </p:cxnSp>
      <p:sp>
        <p:nvSpPr>
          <p:cNvPr id="115" name="Text Box 189"/>
          <p:cNvSpPr txBox="1">
            <a:spLocks noChangeArrowheads="1"/>
          </p:cNvSpPr>
          <p:nvPr/>
        </p:nvSpPr>
        <p:spPr bwMode="auto">
          <a:xfrm>
            <a:off x="397744" y="3361029"/>
            <a:ext cx="51328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SDA</a:t>
            </a:r>
          </a:p>
        </p:txBody>
      </p:sp>
      <p:cxnSp>
        <p:nvCxnSpPr>
          <p:cNvPr id="116" name="AutoShape 216"/>
          <p:cNvCxnSpPr>
            <a:cxnSpLocks noChangeShapeType="1"/>
            <a:stCxn id="481297" idx="2"/>
            <a:endCxn id="113" idx="2"/>
          </p:cNvCxnSpPr>
          <p:nvPr/>
        </p:nvCxnSpPr>
        <p:spPr bwMode="auto">
          <a:xfrm rot="10800000">
            <a:off x="1582069" y="3992285"/>
            <a:ext cx="570219" cy="454920"/>
          </a:xfrm>
          <a:prstGeom prst="bentConnector2">
            <a:avLst/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124" name="Text Box 189"/>
          <p:cNvSpPr txBox="1">
            <a:spLocks noChangeArrowheads="1"/>
          </p:cNvSpPr>
          <p:nvPr/>
        </p:nvSpPr>
        <p:spPr bwMode="auto">
          <a:xfrm>
            <a:off x="438284" y="4151351"/>
            <a:ext cx="831638" cy="56630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Tri-state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Enable</a:t>
            </a:r>
          </a:p>
        </p:txBody>
      </p:sp>
      <p:sp>
        <p:nvSpPr>
          <p:cNvPr id="130" name="Text Box 189"/>
          <p:cNvSpPr txBox="1">
            <a:spLocks noChangeArrowheads="1"/>
          </p:cNvSpPr>
          <p:nvPr/>
        </p:nvSpPr>
        <p:spPr bwMode="auto">
          <a:xfrm>
            <a:off x="587895" y="5989648"/>
            <a:ext cx="48122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SCL</a:t>
            </a:r>
          </a:p>
        </p:txBody>
      </p:sp>
      <p:sp>
        <p:nvSpPr>
          <p:cNvPr id="146" name="Text Box 189"/>
          <p:cNvSpPr txBox="1">
            <a:spLocks noChangeArrowheads="1"/>
          </p:cNvSpPr>
          <p:nvPr/>
        </p:nvSpPr>
        <p:spPr bwMode="auto">
          <a:xfrm>
            <a:off x="5928211" y="1819149"/>
            <a:ext cx="106080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Baud Clock</a:t>
            </a:r>
          </a:p>
        </p:txBody>
      </p:sp>
      <p:sp>
        <p:nvSpPr>
          <p:cNvPr id="147" name="Text Box 189"/>
          <p:cNvSpPr txBox="1">
            <a:spLocks noChangeArrowheads="1"/>
          </p:cNvSpPr>
          <p:nvPr/>
        </p:nvSpPr>
        <p:spPr bwMode="auto">
          <a:xfrm>
            <a:off x="2137759" y="6104703"/>
            <a:ext cx="106080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Baud Clock</a:t>
            </a:r>
          </a:p>
        </p:txBody>
      </p:sp>
      <p:pic>
        <p:nvPicPr>
          <p:cNvPr id="481293" name="Picture 481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46" y="3777382"/>
            <a:ext cx="2790916" cy="2641981"/>
          </a:xfrm>
          <a:prstGeom prst="rect">
            <a:avLst/>
          </a:prstGeom>
        </p:spPr>
      </p:pic>
      <p:cxnSp>
        <p:nvCxnSpPr>
          <p:cNvPr id="159" name="AutoShape 216"/>
          <p:cNvCxnSpPr>
            <a:cxnSpLocks noChangeShapeType="1"/>
          </p:cNvCxnSpPr>
          <p:nvPr/>
        </p:nvCxnSpPr>
        <p:spPr bwMode="auto">
          <a:xfrm rot="10800000" flipV="1">
            <a:off x="2491670" y="4502800"/>
            <a:ext cx="847609" cy="18708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62" name="AutoShape 216"/>
          <p:cNvCxnSpPr>
            <a:cxnSpLocks noChangeShapeType="1"/>
            <a:stCxn id="100" idx="1"/>
            <a:endCxn id="481297" idx="0"/>
          </p:cNvCxnSpPr>
          <p:nvPr/>
        </p:nvCxnSpPr>
        <p:spPr bwMode="auto">
          <a:xfrm rot="10800000" flipV="1">
            <a:off x="2526427" y="2992509"/>
            <a:ext cx="701896" cy="1454696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66" name="AutoShape 216"/>
          <p:cNvCxnSpPr>
            <a:cxnSpLocks noChangeShapeType="1"/>
            <a:stCxn id="113" idx="3"/>
            <a:endCxn id="100" idx="3"/>
          </p:cNvCxnSpPr>
          <p:nvPr/>
        </p:nvCxnSpPr>
        <p:spPr bwMode="auto">
          <a:xfrm flipV="1">
            <a:off x="2208983" y="2992509"/>
            <a:ext cx="2822426" cy="736250"/>
          </a:xfrm>
          <a:prstGeom prst="bentConnector3">
            <a:avLst>
              <a:gd name="adj1" fmla="val 108099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84" name="AutoShape 216"/>
          <p:cNvCxnSpPr>
            <a:cxnSpLocks noChangeShapeType="1"/>
          </p:cNvCxnSpPr>
          <p:nvPr/>
        </p:nvCxnSpPr>
        <p:spPr bwMode="auto">
          <a:xfrm rot="5400000" flipH="1" flipV="1">
            <a:off x="1072238" y="4264176"/>
            <a:ext cx="503647" cy="3"/>
          </a:xfrm>
          <a:prstGeom prst="bentConnector3">
            <a:avLst>
              <a:gd name="adj1" fmla="val 42738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88" name="AutoShape 216"/>
          <p:cNvCxnSpPr>
            <a:cxnSpLocks noChangeShapeType="1"/>
          </p:cNvCxnSpPr>
          <p:nvPr/>
        </p:nvCxnSpPr>
        <p:spPr bwMode="auto">
          <a:xfrm rot="5400000" flipH="1" flipV="1">
            <a:off x="2134234" y="5057709"/>
            <a:ext cx="503647" cy="3"/>
          </a:xfrm>
          <a:prstGeom prst="bentConnector3">
            <a:avLst>
              <a:gd name="adj1" fmla="val 42738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189" name="Text Box 189"/>
          <p:cNvSpPr txBox="1">
            <a:spLocks noChangeArrowheads="1"/>
          </p:cNvSpPr>
          <p:nvPr/>
        </p:nvSpPr>
        <p:spPr bwMode="auto">
          <a:xfrm>
            <a:off x="2409552" y="5141484"/>
            <a:ext cx="65787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Select</a:t>
            </a:r>
          </a:p>
        </p:txBody>
      </p:sp>
      <p:sp>
        <p:nvSpPr>
          <p:cNvPr id="190" name="Text Box 189"/>
          <p:cNvSpPr txBox="1">
            <a:spLocks noChangeArrowheads="1"/>
          </p:cNvSpPr>
          <p:nvPr/>
        </p:nvSpPr>
        <p:spPr bwMode="auto">
          <a:xfrm>
            <a:off x="858262" y="4782180"/>
            <a:ext cx="1191545" cy="56630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ReadOrWrite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(0 to write)</a:t>
            </a:r>
          </a:p>
        </p:txBody>
      </p:sp>
      <p:cxnSp>
        <p:nvCxnSpPr>
          <p:cNvPr id="194" name="AutoShape 216"/>
          <p:cNvCxnSpPr>
            <a:cxnSpLocks noChangeShapeType="1"/>
          </p:cNvCxnSpPr>
          <p:nvPr/>
        </p:nvCxnSpPr>
        <p:spPr bwMode="auto">
          <a:xfrm rot="5400000" flipH="1" flipV="1">
            <a:off x="3878044" y="5295891"/>
            <a:ext cx="503647" cy="3"/>
          </a:xfrm>
          <a:prstGeom prst="bentConnector3">
            <a:avLst>
              <a:gd name="adj1" fmla="val 42738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197" name="Text Box 189"/>
          <p:cNvSpPr txBox="1">
            <a:spLocks noChangeArrowheads="1"/>
          </p:cNvSpPr>
          <p:nvPr/>
        </p:nvSpPr>
        <p:spPr bwMode="auto">
          <a:xfrm>
            <a:off x="4197085" y="5335915"/>
            <a:ext cx="1197764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StartStopAck</a:t>
            </a:r>
          </a:p>
        </p:txBody>
      </p:sp>
      <p:sp>
        <p:nvSpPr>
          <p:cNvPr id="199" name="Text Box 189"/>
          <p:cNvSpPr txBox="1">
            <a:spLocks noChangeArrowheads="1"/>
          </p:cNvSpPr>
          <p:nvPr/>
        </p:nvSpPr>
        <p:spPr bwMode="auto">
          <a:xfrm>
            <a:off x="1035429" y="2695047"/>
            <a:ext cx="1065035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ShiftorHold</a:t>
            </a:r>
          </a:p>
        </p:txBody>
      </p:sp>
      <p:cxnSp>
        <p:nvCxnSpPr>
          <p:cNvPr id="200" name="AutoShape 216"/>
          <p:cNvCxnSpPr>
            <a:cxnSpLocks noChangeShapeType="1"/>
          </p:cNvCxnSpPr>
          <p:nvPr/>
        </p:nvCxnSpPr>
        <p:spPr bwMode="auto">
          <a:xfrm>
            <a:off x="2671796" y="2743430"/>
            <a:ext cx="556527" cy="164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201" name="Text Box 189"/>
          <p:cNvSpPr txBox="1">
            <a:spLocks noChangeArrowheads="1"/>
          </p:cNvSpPr>
          <p:nvPr/>
        </p:nvSpPr>
        <p:spPr bwMode="auto">
          <a:xfrm>
            <a:off x="2050471" y="2315452"/>
            <a:ext cx="1040926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Write Load</a:t>
            </a:r>
          </a:p>
        </p:txBody>
      </p:sp>
      <p:sp>
        <p:nvSpPr>
          <p:cNvPr id="202" name="Text Box 189"/>
          <p:cNvSpPr txBox="1">
            <a:spLocks noChangeArrowheads="1"/>
          </p:cNvSpPr>
          <p:nvPr/>
        </p:nvSpPr>
        <p:spPr bwMode="auto">
          <a:xfrm>
            <a:off x="7534481" y="800606"/>
            <a:ext cx="904287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Idle High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2152287" y="4036477"/>
            <a:ext cx="374140" cy="821456"/>
            <a:chOff x="2152287" y="4036477"/>
            <a:chExt cx="374140" cy="821456"/>
          </a:xfrm>
          <a:solidFill>
            <a:schemeClr val="tx2"/>
          </a:solidFill>
        </p:grpSpPr>
        <p:sp>
          <p:nvSpPr>
            <p:cNvPr id="481297" name="Flowchart: Manual Operation 481296"/>
            <p:cNvSpPr/>
            <p:nvPr/>
          </p:nvSpPr>
          <p:spPr>
            <a:xfrm rot="5400000">
              <a:off x="1928629" y="4260135"/>
              <a:ext cx="821456" cy="374140"/>
            </a:xfrm>
            <a:prstGeom prst="flowChartManualOperation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buNone/>
              </a:pP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03" name="Text Box 189"/>
            <p:cNvSpPr txBox="1">
              <a:spLocks noChangeArrowheads="1"/>
            </p:cNvSpPr>
            <p:nvPr/>
          </p:nvSpPr>
          <p:spPr bwMode="auto">
            <a:xfrm>
              <a:off x="2215510" y="4153977"/>
              <a:ext cx="282450" cy="566309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1</a:t>
              </a:r>
            </a:p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0</a:t>
              </a:r>
            </a:p>
          </p:txBody>
        </p:sp>
      </p:grpSp>
      <p:sp>
        <p:nvSpPr>
          <p:cNvPr id="205" name="Text Box 189"/>
          <p:cNvSpPr txBox="1">
            <a:spLocks noChangeArrowheads="1"/>
          </p:cNvSpPr>
          <p:nvPr/>
        </p:nvSpPr>
        <p:spPr bwMode="auto">
          <a:xfrm>
            <a:off x="3852386" y="1676768"/>
            <a:ext cx="554960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Data</a:t>
            </a:r>
          </a:p>
        </p:txBody>
      </p:sp>
      <p:cxnSp>
        <p:nvCxnSpPr>
          <p:cNvPr id="206" name="AutoShape 216"/>
          <p:cNvCxnSpPr>
            <a:cxnSpLocks noChangeShapeType="1"/>
          </p:cNvCxnSpPr>
          <p:nvPr/>
        </p:nvCxnSpPr>
        <p:spPr bwMode="auto">
          <a:xfrm>
            <a:off x="2058760" y="2859282"/>
            <a:ext cx="1169563" cy="3201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48" name="AutoShape 216"/>
          <p:cNvCxnSpPr>
            <a:cxnSpLocks noChangeShapeType="1"/>
          </p:cNvCxnSpPr>
          <p:nvPr/>
        </p:nvCxnSpPr>
        <p:spPr bwMode="auto">
          <a:xfrm rot="10800000" flipV="1">
            <a:off x="1102806" y="2544722"/>
            <a:ext cx="4855887" cy="3532458"/>
          </a:xfrm>
          <a:prstGeom prst="bentConnector3">
            <a:avLst>
              <a:gd name="adj1" fmla="val 84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42" name="Text Box 189"/>
          <p:cNvSpPr txBox="1">
            <a:spLocks noChangeArrowheads="1"/>
          </p:cNvSpPr>
          <p:nvPr/>
        </p:nvSpPr>
        <p:spPr bwMode="auto">
          <a:xfrm>
            <a:off x="4217994" y="6187200"/>
            <a:ext cx="1823576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60MHz System Clock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Example Application</a:t>
            </a:r>
          </a:p>
        </p:txBody>
      </p:sp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14400"/>
            <a:ext cx="819347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0" y="6474023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/>
              <a:t>http://i2c.info/i2c-bus-specification</a:t>
            </a:r>
          </a:p>
        </p:txBody>
      </p:sp>
    </p:spTree>
    <p:extLst>
      <p:ext uri="{BB962C8B-B14F-4D97-AF65-F5344CB8AC3E}">
        <p14:creationId xmlns:p14="http://schemas.microsoft.com/office/powerpoint/2010/main" val="362492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Design Principles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unit and controller</a:t>
            </a:r>
          </a:p>
          <a:p>
            <a:r>
              <a:rPr lang="en-US" dirty="0"/>
              <a:t>Simulation and simulation</a:t>
            </a:r>
          </a:p>
          <a:p>
            <a:r>
              <a:rPr lang="en-US" dirty="0"/>
              <a:t>Use off-shelf components</a:t>
            </a:r>
          </a:p>
          <a:p>
            <a:r>
              <a:rPr lang="en-US" dirty="0"/>
              <a:t>Make standard components</a:t>
            </a:r>
          </a:p>
          <a:p>
            <a:r>
              <a:rPr lang="en-US" dirty="0"/>
              <a:t>Object-oriented approach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computer game approach – keep doing miss and hit</a:t>
            </a:r>
          </a:p>
          <a:p>
            <a:r>
              <a:rPr lang="en-US" dirty="0"/>
              <a:t>No big bang approach – keep making a bowl of spaghetti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7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Top Level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 Module</a:t>
            </a:r>
          </a:p>
          <a:p>
            <a:r>
              <a:rPr lang="en-US" dirty="0"/>
              <a:t>Controller</a:t>
            </a:r>
          </a:p>
          <a:p>
            <a:r>
              <a:rPr lang="en-US" dirty="0"/>
              <a:t>Data Unit</a:t>
            </a:r>
          </a:p>
          <a:p>
            <a:r>
              <a:rPr lang="en-US" dirty="0"/>
              <a:t>Clock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 descr="Chart, timeline&#10;&#10;Description automatically generated">
            <a:extLst>
              <a:ext uri="{FF2B5EF4-FFF2-40B4-BE49-F238E27FC236}">
                <a16:creationId xmlns:a16="http://schemas.microsoft.com/office/drawing/2014/main" id="{06541B55-9287-4572-950D-CAC12D11908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85799"/>
            <a:ext cx="3124200" cy="1679063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74B9D343-1321-4030-9E0A-E8AA104C07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1000" y="2512283"/>
            <a:ext cx="8458200" cy="41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1: Included Files and template Files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Most circuit files and all test bench files for Lab #2 Phase 1 are provided by the instructor</a:t>
            </a:r>
          </a:p>
          <a:p>
            <a:r>
              <a:rPr lang="en-US" dirty="0"/>
              <a:t>Two modules need to be developed by the students with their template files provided by the instructor</a:t>
            </a:r>
          </a:p>
          <a:p>
            <a:pPr lvl="1"/>
            <a:r>
              <a:rPr lang="en-US" dirty="0"/>
              <a:t>I2C_SDAmoduel.v</a:t>
            </a:r>
          </a:p>
          <a:p>
            <a:pPr lvl="1"/>
            <a:r>
              <a:rPr lang="en-US" dirty="0"/>
              <a:t>I2C_Controller_phase1.v</a:t>
            </a:r>
          </a:p>
          <a:p>
            <a:r>
              <a:rPr lang="en-US" dirty="0"/>
              <a:t>These two new circuits must be simulated to verify their correctness</a:t>
            </a:r>
          </a:p>
          <a:p>
            <a:pPr lvl="1"/>
            <a:r>
              <a:rPr lang="en-US" dirty="0"/>
              <a:t>Submit your simulation waveforms</a:t>
            </a:r>
          </a:p>
          <a:p>
            <a:r>
              <a:rPr lang="en-US" dirty="0"/>
              <a:t>The top-level circuit must be implemented on your Zybo board to obtain I2C waveforms on an oscilloscope</a:t>
            </a:r>
          </a:p>
          <a:p>
            <a:pPr lvl="1"/>
            <a:r>
              <a:rPr lang="en-US" dirty="0"/>
              <a:t>Submit your screen captures or photos of your I2C waveforms</a:t>
            </a:r>
          </a:p>
          <a:p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6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FB63A-1C25-48EE-9A90-8BE722A8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7881"/>
            <a:ext cx="9144000" cy="3329126"/>
          </a:xfrm>
          <a:prstGeom prst="rect">
            <a:avLst/>
          </a:prstGeom>
        </p:spPr>
      </p:pic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Data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Baud Rate Generator</a:t>
            </a:r>
          </a:p>
          <a:p>
            <a:r>
              <a:rPr lang="en-US" dirty="0"/>
              <a:t>Data Shift Register</a:t>
            </a:r>
          </a:p>
          <a:p>
            <a:r>
              <a:rPr lang="en-US" dirty="0"/>
              <a:t>SDA Signal Generator</a:t>
            </a:r>
          </a:p>
          <a:p>
            <a:pPr lvl="1"/>
            <a:r>
              <a:rPr lang="en-US" dirty="0"/>
              <a:t>Start</a:t>
            </a:r>
          </a:p>
          <a:p>
            <a:pPr lvl="1"/>
            <a:r>
              <a:rPr lang="en-US" dirty="0"/>
              <a:t>Stop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621" y="490658"/>
            <a:ext cx="2676339" cy="2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Baud Rate Generator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Enable pin is “0” to clear Baud Rate Counter and Set ClockI2C. Enable becomes active to clear ClockI2C to start the I2C clock on negative edge.</a:t>
            </a:r>
            <a:endParaRPr lang="en-US" dirty="0"/>
          </a:p>
          <a:p>
            <a:r>
              <a:rPr lang="en-US" dirty="0"/>
              <a:t>BaudRate is the I2C speed value in Hz</a:t>
            </a:r>
          </a:p>
          <a:p>
            <a:r>
              <a:rPr lang="en-US" dirty="0"/>
              <a:t>ClockFrequency is the system</a:t>
            </a:r>
            <a:br>
              <a:rPr lang="en-US" dirty="0"/>
            </a:br>
            <a:r>
              <a:rPr lang="en-US" dirty="0"/>
              <a:t>clock value in Hz</a:t>
            </a:r>
          </a:p>
          <a:p>
            <a:r>
              <a:rPr lang="en-US" dirty="0"/>
              <a:t>Clock is system clock</a:t>
            </a:r>
          </a:p>
          <a:p>
            <a:r>
              <a:rPr lang="en-US" dirty="0"/>
              <a:t>Enable = 1 to generate I2C clock</a:t>
            </a:r>
            <a:br>
              <a:rPr lang="en-US" dirty="0"/>
            </a:br>
            <a:r>
              <a:rPr lang="en-US" dirty="0"/>
              <a:t>on ClockI2C</a:t>
            </a:r>
          </a:p>
          <a:p>
            <a:r>
              <a:rPr lang="en-US" dirty="0"/>
              <a:t>Enable = 0 to make I2C clock</a:t>
            </a:r>
            <a:br>
              <a:rPr lang="en-US" dirty="0"/>
            </a:br>
            <a:r>
              <a:rPr lang="en-US" dirty="0"/>
              <a:t>logic “high” on ClockI2C=1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371600"/>
            <a:ext cx="3124200" cy="2358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4CA813-F711-4284-9648-AB777397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949384"/>
            <a:ext cx="8956492" cy="23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9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A Generic Square Wave Module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GB" dirty="0"/>
              <a:t>Enable pin is “0” to clear Baud Rate Counter and Set ClockI2C. Enable becomes active to clear ClockI2C to start the I2C clock on negative edge.</a:t>
            </a:r>
            <a:endParaRPr lang="en-US" dirty="0"/>
          </a:p>
          <a:p>
            <a:r>
              <a:rPr lang="en-US" dirty="0"/>
              <a:t>BaudRate is the I2C speed value in Hz</a:t>
            </a:r>
          </a:p>
          <a:p>
            <a:r>
              <a:rPr lang="en-US" dirty="0"/>
              <a:t>ClockFrequency is the system</a:t>
            </a:r>
            <a:br>
              <a:rPr lang="en-US" dirty="0"/>
            </a:br>
            <a:r>
              <a:rPr lang="en-US" dirty="0"/>
              <a:t>clock value in Hz</a:t>
            </a:r>
          </a:p>
          <a:p>
            <a:r>
              <a:rPr lang="en-US" dirty="0"/>
              <a:t>Clock is system clock</a:t>
            </a:r>
          </a:p>
          <a:p>
            <a:r>
              <a:rPr lang="en-US" dirty="0"/>
              <a:t>Enable = 1 to generate I2C clock</a:t>
            </a:r>
            <a:br>
              <a:rPr lang="en-US" dirty="0"/>
            </a:br>
            <a:r>
              <a:rPr lang="en-US" dirty="0"/>
              <a:t>on ClockI2C</a:t>
            </a:r>
          </a:p>
          <a:p>
            <a:r>
              <a:rPr lang="en-US" dirty="0"/>
              <a:t>Enable = 0 to make I2C clock</a:t>
            </a:r>
            <a:br>
              <a:rPr lang="en-US" dirty="0"/>
            </a:br>
            <a:r>
              <a:rPr lang="en-US" dirty="0"/>
              <a:t>logic “high” on ClockI2C=1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733800"/>
            <a:ext cx="3886200" cy="29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7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A Square Wave Generator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-276999"/>
            <a:ext cx="35939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12549" y="512557"/>
            <a:ext cx="8610600" cy="5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module I2C_BaudRateGenerator (WaveFrequency, ClockFrequency, StartStop, SignalOut, Reset, clock);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input StartStop, Reset, clock;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input [19:0] WaveFrequency;  //up to 1,000,000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input [29:0] ClockFrequency; //up to 1GHz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output reg  SignalOut;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reg [15:0] 	baud_count;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always @(posedge clock)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  if(Reset==1) begin baud_count &lt;= 16'b0;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  	     	SignalOut &lt;= 1'b1;	//idle is "1“  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else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case (StartStop)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	1'b0: begin SignalOut &lt;= 1'b1; baud_count &lt;= 16'b0; 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	1'b1: if (baud_count &lt; (ClockFrequency/(WaveFrequency*2)-1))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	begin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       		baud_count &lt;= baud_count + 1'b1;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       		SignalOut &lt;= SignalOut;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	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   else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	begin   baud_count &lt;= 16'b0;   SignalOut &lt;= ~SignalOut;   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endcase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endmodule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192" y="1143000"/>
            <a:ext cx="3261208" cy="2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2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8-bit Shift Register for I2C Data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SentData to write a byte</a:t>
            </a:r>
          </a:p>
          <a:p>
            <a:r>
              <a:rPr lang="en-US" dirty="0"/>
              <a:t>ReceivedData to read a byte</a:t>
            </a:r>
          </a:p>
          <a:p>
            <a:r>
              <a:rPr lang="en-US" dirty="0"/>
              <a:t>ShiftIn is a serial input of shift register</a:t>
            </a:r>
          </a:p>
          <a:p>
            <a:r>
              <a:rPr lang="en-US" dirty="0"/>
              <a:t>ShiftOut is a serial output of shift register</a:t>
            </a:r>
          </a:p>
          <a:p>
            <a:r>
              <a:rPr lang="en-US" dirty="0"/>
              <a:t>ShiftClock is the I2C clock</a:t>
            </a:r>
          </a:p>
          <a:p>
            <a:r>
              <a:rPr lang="en-US" dirty="0"/>
              <a:t>ShiftorHold controls shift or hold action</a:t>
            </a:r>
          </a:p>
          <a:p>
            <a:r>
              <a:rPr lang="en-US" dirty="0"/>
              <a:t>WriteLoad=1 to parallel load SentData</a:t>
            </a:r>
            <a:br>
              <a:rPr lang="en-US" dirty="0"/>
            </a:br>
            <a:r>
              <a:rPr lang="en-US" dirty="0"/>
              <a:t>into shift register</a:t>
            </a:r>
          </a:p>
          <a:p>
            <a:r>
              <a:rPr lang="en-US" dirty="0"/>
              <a:t>Both loading and Shifting occurs </a:t>
            </a:r>
            <a:br>
              <a:rPr lang="en-US" dirty="0"/>
            </a:br>
            <a:r>
              <a:rPr lang="en-US" dirty="0"/>
              <a:t>when I2C clock is low,</a:t>
            </a:r>
            <a:br>
              <a:rPr lang="en-US" dirty="0"/>
            </a:br>
            <a:r>
              <a:rPr lang="en-US" dirty="0"/>
              <a:t>which will generate a negative one-shot.</a:t>
            </a:r>
          </a:p>
          <a:p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066800"/>
            <a:ext cx="2690992" cy="2536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B0347-3665-4E05-8340-3C28BFB15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4465280"/>
            <a:ext cx="914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A Generic 8-bit Shift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Generic Shift Register</a:t>
            </a:r>
          </a:p>
          <a:p>
            <a:r>
              <a:rPr lang="en-US" dirty="0"/>
              <a:t>8-bit Parallel in and out ports</a:t>
            </a:r>
          </a:p>
          <a:p>
            <a:r>
              <a:rPr lang="en-US" dirty="0"/>
              <a:t>1-bit serial shift in and out pins</a:t>
            </a:r>
          </a:p>
          <a:p>
            <a:r>
              <a:rPr lang="en-US" dirty="0"/>
              <a:t>Load =1 to parallel load</a:t>
            </a:r>
          </a:p>
          <a:p>
            <a:r>
              <a:rPr lang="en-US" dirty="0"/>
              <a:t>ShiftorHold=1 to shift and 0 to hold </a:t>
            </a:r>
          </a:p>
          <a:p>
            <a:endParaRPr lang="en-US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78" y="688005"/>
            <a:ext cx="3186289" cy="30354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34" y="3914776"/>
            <a:ext cx="8746331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I2C_ShiftRegister()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-276999"/>
            <a:ext cx="35939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3015615" cy="266065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61950" y="647521"/>
            <a:ext cx="8610600" cy="5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module I2C_ShiftRegister #(parameter LENGTH = 8)(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input	WriteLoad, ShiftorHold, Reset, CLOCK, ShiftIn,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input	[LENGTH-1:0]	SentData,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output ShiftOut,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output [LENGTH-1:0]	ReceivedData);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reg [LENGTH-1:0]	ShiftRegister;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assign ShiftOut = ShiftRegister[LENGTH-1];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assign ReceivedData = ShiftRegister;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always @ (posedge CLOCK)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if(Reset==1)	ShiftRegister &lt;= 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else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if(WriteLoad==1)	//parallel load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ShiftRegister &lt;= SentData;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else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case (ShiftorHold)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1'b1:	ShiftRegister &lt;= {ShiftRegister[LENGTH-2:0],ShiftIn};	//shift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default: ShiftRegister &lt;= ShiftRegister;	// hold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endcase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endmodule</a:t>
            </a:r>
          </a:p>
        </p:txBody>
      </p:sp>
    </p:spTree>
    <p:extLst>
      <p:ext uri="{BB962C8B-B14F-4D97-AF65-F5344CB8AC3E}">
        <p14:creationId xmlns:p14="http://schemas.microsoft.com/office/powerpoint/2010/main" val="197988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is a 2-Wire Serial Bus </a:t>
            </a:r>
            <a:r>
              <a:rPr lang="en-US" sz="1800" dirty="0"/>
              <a:t>(plus the common voltage reference wire)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SDA – Serial Data Line</a:t>
            </a:r>
          </a:p>
          <a:p>
            <a:pPr>
              <a:defRPr/>
            </a:pPr>
            <a:r>
              <a:rPr lang="en-US" dirty="0"/>
              <a:t>SCL – Serial Clock Line</a:t>
            </a:r>
          </a:p>
          <a:p>
            <a:pPr>
              <a:defRPr/>
            </a:pPr>
            <a:r>
              <a:rPr lang="en-US" dirty="0"/>
              <a:t>Ground – common voltage reference line</a:t>
            </a:r>
          </a:p>
          <a:p>
            <a:pPr>
              <a:defRPr/>
            </a:pPr>
            <a:r>
              <a:rPr lang="en-US" dirty="0"/>
              <a:t>Two pull-up resistors of 4.7k</a:t>
            </a:r>
            <a:r>
              <a:rPr lang="el-GR" dirty="0"/>
              <a:t>Ω</a:t>
            </a:r>
            <a:endParaRPr lang="en-US" dirty="0"/>
          </a:p>
          <a:p>
            <a:pPr>
              <a:defRPr/>
            </a:pPr>
            <a:r>
              <a:rPr lang="en-US" dirty="0"/>
              <a:t>Both SDA and SCL are open drain or open collector to appear to be high-impedance, Hi-Z, when not active</a:t>
            </a:r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05200"/>
            <a:ext cx="8277225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67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Test Bench for I2C_ShiftRegister()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-276999"/>
            <a:ext cx="35939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61950" y="669065"/>
            <a:ext cx="8610600" cy="595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`timescale 1ns / 1ps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module I2C_ShiftRegister_tb;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reg WriteLoad, ShiftIn, ShiftorHold, Reset, CLOCK;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reg [7:0] SentData;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[7:0] ReceivedData;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ShiftOut;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I2C_ShiftRegister uut (WriteLoad, ShiftorHold, Reset, CLOCK, ShiftIn, SentData, ShiftOut,ReceivedData);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initial begin  WriteLoad = 0;  SentData = 0;  ShiftIn = 0;   ShiftorHold = 0; Reset = 0;  CLOCK = 0; 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always #3 CLOCK=~CLOCK;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initial fork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#0 Reset = 0;  #2 Reset = 1;  #6 Reset = 0; 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#0 WriteLoad = 0;  #7 WriteLoad = 1; #11 WriteLoad = 0; #53 WriteLoad = 1;  #61 WriteLoad = 0;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#0 SentData = 8'b10101011;    	#44 SentData = 8'b11011010; 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#0 ShiftIn = 1;   #13 ShiftIn = 1;   #19 ShiftIn = 0;   #24 ShiftIn = 1;   #38 ShiftIn = 0;    #46 ShiftIn = 1;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#67 ShiftIn = 0; #98 ShiftIn = 1;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#0 ShiftorHold = 0;   #12 ShiftorHold = 1;    #36 ShiftorHold = 0; 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#41 ShiftorHold = 1; #77 ShiftorHold = 0; 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#80 $stop;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join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endmodule</a:t>
            </a:r>
          </a:p>
        </p:txBody>
      </p:sp>
    </p:spTree>
    <p:extLst>
      <p:ext uri="{BB962C8B-B14F-4D97-AF65-F5344CB8AC3E}">
        <p14:creationId xmlns:p14="http://schemas.microsoft.com/office/powerpoint/2010/main" val="3665911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Tri-State and Bidirectional Buffers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BC79C47-B360-4F39-8FBA-6E677D812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tri-state?    - Logic 1, Logic 0, Hi-Z (High Impedance, Open Circuit)</a:t>
            </a:r>
          </a:p>
          <a:p>
            <a:r>
              <a:rPr lang="en-US" dirty="0"/>
              <a:t>Why is it used?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F4F0B-E00D-47BE-85FB-5EF2B3FD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261" y="4800600"/>
            <a:ext cx="3328724" cy="175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4D57EB-D467-41A9-B298-DDEEEE2E1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51" y="1828800"/>
            <a:ext cx="1974299" cy="232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11B298-29A2-4E7B-A257-BCE127B3E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52" y="1828800"/>
            <a:ext cx="1974299" cy="2324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D53E57-7419-405C-9CBD-2DE49F51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053" y="1828800"/>
            <a:ext cx="1974299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1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Tri-State and Bidirectional Buffers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634119"/>
            <a:ext cx="3429000" cy="270227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``timescale 1ns / 1ps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module TriState(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Data, enable,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output y_out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assign y_out = enable?Data:1'bz;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endmodule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03803"/>
            <a:ext cx="4267200" cy="11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04" y="5168457"/>
            <a:ext cx="5572125" cy="13845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24400" y="2776167"/>
            <a:ext cx="4289551" cy="294849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`timescale 1ns / 1ps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module bidirectional (data_tri, data_rx, data_tx data_io);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data_tri;  //control signal. T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inout data_io;   //IO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output data_rx;  //received data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data_tx; //transmitted data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assign data_io = (data_tri) ? 1'bZ:data_tx;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assign data_rx = data_io;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endmodule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5319032"/>
            <a:ext cx="1553888" cy="1310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575209"/>
            <a:ext cx="2181309" cy="2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Bidirectional Buffers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762000"/>
            <a:ext cx="4289551" cy="32439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`timescale 1ns / 1ps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module bidirectional (data_tri, data_tx, data_rx, data_io);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data_tri;	//control signal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input data_tx;	//transmitted data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inout data_io;	//bidirectional pin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output data_rx; //received data</a:t>
            </a:r>
          </a:p>
          <a:p>
            <a:pPr>
              <a:buNone/>
            </a:pPr>
            <a:endParaRPr lang="it-IT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assign data_io = (data_tri) ? 1'bZ:data_tx;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assign data_rx = data_io;</a:t>
            </a:r>
          </a:p>
          <a:p>
            <a:pPr>
              <a:buNone/>
            </a:pPr>
            <a:r>
              <a:rPr lang="it-IT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endmodule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762000"/>
            <a:ext cx="3810000" cy="2635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67200"/>
            <a:ext cx="6562436" cy="12341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648200"/>
            <a:ext cx="2181309" cy="20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01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SDA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SDA is tri-state and bidirectional</a:t>
            </a:r>
          </a:p>
          <a:p>
            <a:r>
              <a:rPr lang="en-US" dirty="0"/>
              <a:t>Select chooses StopStartAck or ShiftOut</a:t>
            </a:r>
            <a:br>
              <a:rPr lang="en-US" dirty="0"/>
            </a:br>
            <a:r>
              <a:rPr lang="en-US" dirty="0"/>
              <a:t>to be sent to SDA</a:t>
            </a:r>
          </a:p>
          <a:p>
            <a:r>
              <a:rPr lang="en-US" dirty="0"/>
              <a:t>ReadorWrite selects Read (==1) or </a:t>
            </a:r>
            <a:br>
              <a:rPr lang="en-US" dirty="0"/>
            </a:br>
            <a:r>
              <a:rPr lang="en-US" dirty="0"/>
              <a:t>Write (==0) operation</a:t>
            </a:r>
          </a:p>
          <a:p>
            <a:r>
              <a:rPr lang="en-US" dirty="0"/>
              <a:t>SDA is Hi-Z on Read operation</a:t>
            </a:r>
          </a:p>
          <a:p>
            <a:r>
              <a:rPr lang="en-US" dirty="0"/>
              <a:t>ShiftIn is an input from SDA</a:t>
            </a:r>
          </a:p>
          <a:p>
            <a:r>
              <a:rPr lang="en-US" dirty="0"/>
              <a:t>ShiftOut is an output to SDA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74" y="2393189"/>
            <a:ext cx="2181309" cy="2064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C7388-22AA-49A2-86CF-46BDF0BB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27" y="179362"/>
            <a:ext cx="2585137" cy="2256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25F504-4D48-4284-81C8-83503E574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3321"/>
            <a:ext cx="9144000" cy="24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14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Simulation of Sender I2C Data Unit Module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-276999"/>
            <a:ext cx="35939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606536"/>
            <a:ext cx="2438400" cy="2649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76ACB-1233-47A9-ACE0-7232EC30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3332229"/>
            <a:ext cx="9144000" cy="34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56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81000" y="312563"/>
            <a:ext cx="8610600" cy="603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//File Name: I2C_DataUnit.v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//Author: Jianjian Song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//Date: November 2021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//HUST Summer 2021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//Data Unit for I2C Master Circuit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//ReadorWrite==1 to read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//ReadorWrite==0 to write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module I2C_DataUnit (WriteLoad, ReadorWrite, ShiftorHold, Select, SentData,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ReceivedData, SDA, StartStopAck, Reset, clock);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parameter	LENGTH = 8;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input WriteLoad, ReadorWrite, ShiftorHold, Select, StartStopAck;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inout SDA;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input Reset, clock;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input	[LENGTH-1:0]	SentData;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output [LENGTH-1:0]	ReceivedData;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//module I2C_ShiftRegister(WriteLoad, SentData, ReceivedData,ShiftIn,ShiftOut,ShiftorHold,Reset,CLOCK) 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wire ShiftDataIn, ShiftDataOut;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I2C_ShiftRegister ShiftUnit(WriteLoad, SentData, ReceivedData,ShiftDataIn, ShiftDataOut,ShiftorHold, Reset,clock) 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//module I2C_SDAmodule(SDA, ReadorWrite, Select, StartStopAck, ShiftIn, ShiftOut) 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I2C_SDAmodule SDAUnit(SDA, ReadorWrite, Select, StartStopAck, ShiftDataIn, ShiftDataOut) 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2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200" dirty="0">
                <a:solidFill>
                  <a:srgbClr val="002060"/>
                </a:solidFill>
              </a:rPr>
              <a:t>endmodule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83" y="312563"/>
            <a:ext cx="3173484" cy="34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9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Sender I2C Data Unit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3946C-674F-457B-9C51-C7B20949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4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6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Counter to keep track of the number of SCL cycles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838200"/>
            <a:ext cx="853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//A separate counter is used to track the number of SCL clock cycles so that 9 cycles will be generated.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//First cycle is from Load State, next seven are from Write State, the last one is from Acknowledgment </a:t>
            </a:r>
          </a:p>
          <a:p>
            <a:pPr>
              <a:buNone/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always@(posedge clock)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if(Reset==1) begin DataCounter&lt;=4'd9; end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else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case (State)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  LoadState: if(OneShotI2C==0) DataCounter&lt;=DataCounter-1; else DataCounter&lt;=DataCounter;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  WriteState: if(OneShotI2C==0) DataCounter&lt;=DataCounter-1; else DataCounter&lt;=DataCounter;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  default: DataCounter&lt;=4'd9;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     endcase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731300"/>
            <a:ext cx="8686800" cy="28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44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Simplified I2C Sender Data Unit Design and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472C03-0C04-471A-8C81-32CABF920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Unit modules</a:t>
            </a:r>
          </a:p>
          <a:p>
            <a:r>
              <a:rPr lang="en-US" dirty="0"/>
              <a:t>Controller Requirements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4" name="Text Box 189"/>
          <p:cNvSpPr txBox="1">
            <a:spLocks noChangeArrowheads="1"/>
          </p:cNvSpPr>
          <p:nvPr/>
        </p:nvSpPr>
        <p:spPr bwMode="auto">
          <a:xfrm>
            <a:off x="7020661" y="3035716"/>
            <a:ext cx="164750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Baud Clock Enable</a:t>
            </a:r>
          </a:p>
        </p:txBody>
      </p:sp>
      <p:cxnSp>
        <p:nvCxnSpPr>
          <p:cNvPr id="26" name="AutoShape 216"/>
          <p:cNvCxnSpPr>
            <a:cxnSpLocks noChangeShapeType="1"/>
          </p:cNvCxnSpPr>
          <p:nvPr/>
        </p:nvCxnSpPr>
        <p:spPr bwMode="auto">
          <a:xfrm rot="5400000">
            <a:off x="4922780" y="1728899"/>
            <a:ext cx="1144540" cy="927283"/>
          </a:xfrm>
          <a:prstGeom prst="bentConnector3">
            <a:avLst>
              <a:gd name="adj1" fmla="val 99533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27" name="AutoShape 216"/>
          <p:cNvCxnSpPr>
            <a:cxnSpLocks noChangeShapeType="1"/>
          </p:cNvCxnSpPr>
          <p:nvPr/>
        </p:nvCxnSpPr>
        <p:spPr bwMode="auto">
          <a:xfrm rot="16200000" flipV="1">
            <a:off x="6448601" y="2291208"/>
            <a:ext cx="1284584" cy="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33" name="Straight Arrow Connector 32"/>
          <p:cNvCxnSpPr/>
          <p:nvPr/>
        </p:nvCxnSpPr>
        <p:spPr>
          <a:xfrm flipH="1" flipV="1">
            <a:off x="4096529" y="2193289"/>
            <a:ext cx="7070" cy="398292"/>
          </a:xfrm>
          <a:prstGeom prst="straightConnector1">
            <a:avLst/>
          </a:prstGeom>
          <a:ln w="38100">
            <a:solidFill>
              <a:srgbClr val="000099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4"/>
          <p:cNvSpPr>
            <a:spLocks noChangeArrowheads="1"/>
          </p:cNvSpPr>
          <p:nvPr/>
        </p:nvSpPr>
        <p:spPr bwMode="auto">
          <a:xfrm>
            <a:off x="3393420" y="3885594"/>
            <a:ext cx="1459920" cy="1176306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Start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Stop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Acknowledge</a:t>
            </a:r>
          </a:p>
        </p:txBody>
      </p:sp>
      <p:sp>
        <p:nvSpPr>
          <p:cNvPr id="61" name="Rectangle 34"/>
          <p:cNvSpPr>
            <a:spLocks noChangeArrowheads="1"/>
          </p:cNvSpPr>
          <p:nvPr/>
        </p:nvSpPr>
        <p:spPr bwMode="auto">
          <a:xfrm>
            <a:off x="5646603" y="676724"/>
            <a:ext cx="1803086" cy="947772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15kHz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Baud Rate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solidFill>
                  <a:srgbClr val="002060"/>
                </a:solidFill>
              </a:rPr>
              <a:t>Generator</a:t>
            </a:r>
          </a:p>
        </p:txBody>
      </p:sp>
      <p:sp>
        <p:nvSpPr>
          <p:cNvPr id="100" name="Rectangle 34"/>
          <p:cNvSpPr>
            <a:spLocks noChangeArrowheads="1"/>
          </p:cNvSpPr>
          <p:nvPr/>
        </p:nvSpPr>
        <p:spPr bwMode="auto">
          <a:xfrm>
            <a:off x="3228323" y="2582736"/>
            <a:ext cx="1803086" cy="819546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8-bit Shift</a:t>
            </a:r>
          </a:p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Register</a:t>
            </a:r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955153" y="3465232"/>
            <a:ext cx="1253830" cy="527053"/>
          </a:xfrm>
          <a:prstGeom prst="rect">
            <a:avLst/>
          </a:prstGeom>
          <a:noFill/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Tri-State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</a:rPr>
              <a:t>Bidirectional</a:t>
            </a:r>
          </a:p>
        </p:txBody>
      </p:sp>
      <p:cxnSp>
        <p:nvCxnSpPr>
          <p:cNvPr id="114" name="AutoShape 216"/>
          <p:cNvCxnSpPr>
            <a:cxnSpLocks noChangeShapeType="1"/>
          </p:cNvCxnSpPr>
          <p:nvPr/>
        </p:nvCxnSpPr>
        <p:spPr bwMode="auto">
          <a:xfrm>
            <a:off x="398625" y="3739237"/>
            <a:ext cx="556527" cy="164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 type="triangle"/>
            <a:tailEnd type="triangle" w="med" len="med"/>
          </a:ln>
        </p:spPr>
      </p:cxnSp>
      <p:sp>
        <p:nvSpPr>
          <p:cNvPr id="115" name="Text Box 189"/>
          <p:cNvSpPr txBox="1">
            <a:spLocks noChangeArrowheads="1"/>
          </p:cNvSpPr>
          <p:nvPr/>
        </p:nvSpPr>
        <p:spPr bwMode="auto">
          <a:xfrm>
            <a:off x="397744" y="3361029"/>
            <a:ext cx="51328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SDA</a:t>
            </a:r>
          </a:p>
        </p:txBody>
      </p:sp>
      <p:cxnSp>
        <p:nvCxnSpPr>
          <p:cNvPr id="116" name="AutoShape 216"/>
          <p:cNvCxnSpPr>
            <a:cxnSpLocks noChangeShapeType="1"/>
            <a:stCxn id="481297" idx="2"/>
            <a:endCxn id="113" idx="2"/>
          </p:cNvCxnSpPr>
          <p:nvPr/>
        </p:nvCxnSpPr>
        <p:spPr bwMode="auto">
          <a:xfrm rot="10800000">
            <a:off x="1582069" y="3992285"/>
            <a:ext cx="570219" cy="454920"/>
          </a:xfrm>
          <a:prstGeom prst="bentConnector2">
            <a:avLst/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124" name="Text Box 189"/>
          <p:cNvSpPr txBox="1">
            <a:spLocks noChangeArrowheads="1"/>
          </p:cNvSpPr>
          <p:nvPr/>
        </p:nvSpPr>
        <p:spPr bwMode="auto">
          <a:xfrm>
            <a:off x="438284" y="4151351"/>
            <a:ext cx="831638" cy="56630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Tri-state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Enable</a:t>
            </a:r>
          </a:p>
        </p:txBody>
      </p:sp>
      <p:sp>
        <p:nvSpPr>
          <p:cNvPr id="130" name="Text Box 189"/>
          <p:cNvSpPr txBox="1">
            <a:spLocks noChangeArrowheads="1"/>
          </p:cNvSpPr>
          <p:nvPr/>
        </p:nvSpPr>
        <p:spPr bwMode="auto">
          <a:xfrm>
            <a:off x="587895" y="5989648"/>
            <a:ext cx="48122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SCL</a:t>
            </a:r>
          </a:p>
        </p:txBody>
      </p:sp>
      <p:sp>
        <p:nvSpPr>
          <p:cNvPr id="146" name="Text Box 189"/>
          <p:cNvSpPr txBox="1">
            <a:spLocks noChangeArrowheads="1"/>
          </p:cNvSpPr>
          <p:nvPr/>
        </p:nvSpPr>
        <p:spPr bwMode="auto">
          <a:xfrm>
            <a:off x="5928211" y="1819149"/>
            <a:ext cx="106080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Baud Clock</a:t>
            </a:r>
          </a:p>
        </p:txBody>
      </p:sp>
      <p:sp>
        <p:nvSpPr>
          <p:cNvPr id="147" name="Text Box 189"/>
          <p:cNvSpPr txBox="1">
            <a:spLocks noChangeArrowheads="1"/>
          </p:cNvSpPr>
          <p:nvPr/>
        </p:nvSpPr>
        <p:spPr bwMode="auto">
          <a:xfrm>
            <a:off x="2137759" y="6104703"/>
            <a:ext cx="106080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Baud Clock</a:t>
            </a:r>
          </a:p>
        </p:txBody>
      </p:sp>
      <p:pic>
        <p:nvPicPr>
          <p:cNvPr id="481293" name="Picture 4812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46" y="3777382"/>
            <a:ext cx="2790916" cy="2641981"/>
          </a:xfrm>
          <a:prstGeom prst="rect">
            <a:avLst/>
          </a:prstGeom>
        </p:spPr>
      </p:pic>
      <p:cxnSp>
        <p:nvCxnSpPr>
          <p:cNvPr id="159" name="AutoShape 216"/>
          <p:cNvCxnSpPr>
            <a:cxnSpLocks noChangeShapeType="1"/>
          </p:cNvCxnSpPr>
          <p:nvPr/>
        </p:nvCxnSpPr>
        <p:spPr bwMode="auto">
          <a:xfrm rot="10800000" flipV="1">
            <a:off x="2491670" y="4502800"/>
            <a:ext cx="847609" cy="18708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62" name="AutoShape 216"/>
          <p:cNvCxnSpPr>
            <a:cxnSpLocks noChangeShapeType="1"/>
            <a:stCxn id="100" idx="1"/>
            <a:endCxn id="481297" idx="0"/>
          </p:cNvCxnSpPr>
          <p:nvPr/>
        </p:nvCxnSpPr>
        <p:spPr bwMode="auto">
          <a:xfrm rot="10800000" flipV="1">
            <a:off x="2526427" y="2992509"/>
            <a:ext cx="701896" cy="1454696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66" name="AutoShape 216"/>
          <p:cNvCxnSpPr>
            <a:cxnSpLocks noChangeShapeType="1"/>
            <a:stCxn id="113" idx="3"/>
            <a:endCxn id="100" idx="3"/>
          </p:cNvCxnSpPr>
          <p:nvPr/>
        </p:nvCxnSpPr>
        <p:spPr bwMode="auto">
          <a:xfrm flipV="1">
            <a:off x="2208983" y="2992509"/>
            <a:ext cx="2822426" cy="736250"/>
          </a:xfrm>
          <a:prstGeom prst="bentConnector3">
            <a:avLst>
              <a:gd name="adj1" fmla="val 108099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84" name="AutoShape 216"/>
          <p:cNvCxnSpPr>
            <a:cxnSpLocks noChangeShapeType="1"/>
          </p:cNvCxnSpPr>
          <p:nvPr/>
        </p:nvCxnSpPr>
        <p:spPr bwMode="auto">
          <a:xfrm rot="5400000" flipH="1" flipV="1">
            <a:off x="1072238" y="4264176"/>
            <a:ext cx="503647" cy="3"/>
          </a:xfrm>
          <a:prstGeom prst="bentConnector3">
            <a:avLst>
              <a:gd name="adj1" fmla="val 42738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188" name="AutoShape 216"/>
          <p:cNvCxnSpPr>
            <a:cxnSpLocks noChangeShapeType="1"/>
          </p:cNvCxnSpPr>
          <p:nvPr/>
        </p:nvCxnSpPr>
        <p:spPr bwMode="auto">
          <a:xfrm rot="5400000" flipH="1" flipV="1">
            <a:off x="2134234" y="5057709"/>
            <a:ext cx="503647" cy="3"/>
          </a:xfrm>
          <a:prstGeom prst="bentConnector3">
            <a:avLst>
              <a:gd name="adj1" fmla="val 42738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189" name="Text Box 189"/>
          <p:cNvSpPr txBox="1">
            <a:spLocks noChangeArrowheads="1"/>
          </p:cNvSpPr>
          <p:nvPr/>
        </p:nvSpPr>
        <p:spPr bwMode="auto">
          <a:xfrm>
            <a:off x="2409552" y="5141484"/>
            <a:ext cx="65787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Select</a:t>
            </a:r>
          </a:p>
        </p:txBody>
      </p:sp>
      <p:sp>
        <p:nvSpPr>
          <p:cNvPr id="190" name="Text Box 189"/>
          <p:cNvSpPr txBox="1">
            <a:spLocks noChangeArrowheads="1"/>
          </p:cNvSpPr>
          <p:nvPr/>
        </p:nvSpPr>
        <p:spPr bwMode="auto">
          <a:xfrm>
            <a:off x="858262" y="4782180"/>
            <a:ext cx="1191545" cy="56630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ReadOrWrite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(0 to write)</a:t>
            </a:r>
          </a:p>
        </p:txBody>
      </p:sp>
      <p:cxnSp>
        <p:nvCxnSpPr>
          <p:cNvPr id="194" name="AutoShape 216"/>
          <p:cNvCxnSpPr>
            <a:cxnSpLocks noChangeShapeType="1"/>
          </p:cNvCxnSpPr>
          <p:nvPr/>
        </p:nvCxnSpPr>
        <p:spPr bwMode="auto">
          <a:xfrm rot="5400000" flipH="1" flipV="1">
            <a:off x="3878044" y="5295891"/>
            <a:ext cx="503647" cy="3"/>
          </a:xfrm>
          <a:prstGeom prst="bentConnector3">
            <a:avLst>
              <a:gd name="adj1" fmla="val 42738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197" name="Text Box 189"/>
          <p:cNvSpPr txBox="1">
            <a:spLocks noChangeArrowheads="1"/>
          </p:cNvSpPr>
          <p:nvPr/>
        </p:nvSpPr>
        <p:spPr bwMode="auto">
          <a:xfrm>
            <a:off x="4197085" y="5335915"/>
            <a:ext cx="1197764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StartStopAck</a:t>
            </a:r>
          </a:p>
        </p:txBody>
      </p:sp>
      <p:sp>
        <p:nvSpPr>
          <p:cNvPr id="199" name="Text Box 189"/>
          <p:cNvSpPr txBox="1">
            <a:spLocks noChangeArrowheads="1"/>
          </p:cNvSpPr>
          <p:nvPr/>
        </p:nvSpPr>
        <p:spPr bwMode="auto">
          <a:xfrm>
            <a:off x="1035429" y="2695047"/>
            <a:ext cx="1065035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ShiftorHold</a:t>
            </a:r>
          </a:p>
        </p:txBody>
      </p:sp>
      <p:cxnSp>
        <p:nvCxnSpPr>
          <p:cNvPr id="200" name="AutoShape 216"/>
          <p:cNvCxnSpPr>
            <a:cxnSpLocks noChangeShapeType="1"/>
          </p:cNvCxnSpPr>
          <p:nvPr/>
        </p:nvCxnSpPr>
        <p:spPr bwMode="auto">
          <a:xfrm>
            <a:off x="2671796" y="2743430"/>
            <a:ext cx="556527" cy="164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201" name="Text Box 189"/>
          <p:cNvSpPr txBox="1">
            <a:spLocks noChangeArrowheads="1"/>
          </p:cNvSpPr>
          <p:nvPr/>
        </p:nvSpPr>
        <p:spPr bwMode="auto">
          <a:xfrm>
            <a:off x="2050471" y="2315452"/>
            <a:ext cx="1040926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Write Load</a:t>
            </a:r>
          </a:p>
        </p:txBody>
      </p:sp>
      <p:sp>
        <p:nvSpPr>
          <p:cNvPr id="202" name="Text Box 189"/>
          <p:cNvSpPr txBox="1">
            <a:spLocks noChangeArrowheads="1"/>
          </p:cNvSpPr>
          <p:nvPr/>
        </p:nvSpPr>
        <p:spPr bwMode="auto">
          <a:xfrm>
            <a:off x="7534481" y="800606"/>
            <a:ext cx="904287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Idle High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2152287" y="4036477"/>
            <a:ext cx="374140" cy="821456"/>
            <a:chOff x="2152287" y="4036477"/>
            <a:chExt cx="374140" cy="821456"/>
          </a:xfrm>
          <a:solidFill>
            <a:schemeClr val="tx2"/>
          </a:solidFill>
        </p:grpSpPr>
        <p:sp>
          <p:nvSpPr>
            <p:cNvPr id="481297" name="Flowchart: Manual Operation 481296"/>
            <p:cNvSpPr/>
            <p:nvPr/>
          </p:nvSpPr>
          <p:spPr>
            <a:xfrm rot="5400000">
              <a:off x="1928629" y="4260135"/>
              <a:ext cx="821456" cy="374140"/>
            </a:xfrm>
            <a:prstGeom prst="flowChartManualOperation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buNone/>
              </a:pP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03" name="Text Box 189"/>
            <p:cNvSpPr txBox="1">
              <a:spLocks noChangeArrowheads="1"/>
            </p:cNvSpPr>
            <p:nvPr/>
          </p:nvSpPr>
          <p:spPr bwMode="auto">
            <a:xfrm>
              <a:off x="2226480" y="4164050"/>
              <a:ext cx="282450" cy="566309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1</a:t>
              </a:r>
            </a:p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0</a:t>
              </a:r>
            </a:p>
          </p:txBody>
        </p:sp>
      </p:grpSp>
      <p:sp>
        <p:nvSpPr>
          <p:cNvPr id="205" name="Text Box 189"/>
          <p:cNvSpPr txBox="1">
            <a:spLocks noChangeArrowheads="1"/>
          </p:cNvSpPr>
          <p:nvPr/>
        </p:nvSpPr>
        <p:spPr bwMode="auto">
          <a:xfrm>
            <a:off x="3852386" y="1676768"/>
            <a:ext cx="554960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Data</a:t>
            </a:r>
          </a:p>
        </p:txBody>
      </p:sp>
      <p:cxnSp>
        <p:nvCxnSpPr>
          <p:cNvPr id="206" name="AutoShape 216"/>
          <p:cNvCxnSpPr>
            <a:cxnSpLocks noChangeShapeType="1"/>
          </p:cNvCxnSpPr>
          <p:nvPr/>
        </p:nvCxnSpPr>
        <p:spPr bwMode="auto">
          <a:xfrm>
            <a:off x="2058760" y="2859282"/>
            <a:ext cx="1169563" cy="3201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cxnSp>
        <p:nvCxnSpPr>
          <p:cNvPr id="48" name="AutoShape 216"/>
          <p:cNvCxnSpPr>
            <a:cxnSpLocks noChangeShapeType="1"/>
          </p:cNvCxnSpPr>
          <p:nvPr/>
        </p:nvCxnSpPr>
        <p:spPr bwMode="auto">
          <a:xfrm rot="10800000" flipV="1">
            <a:off x="1102806" y="2544722"/>
            <a:ext cx="4855887" cy="3532458"/>
          </a:xfrm>
          <a:prstGeom prst="bentConnector3">
            <a:avLst>
              <a:gd name="adj1" fmla="val 84"/>
            </a:avLst>
          </a:prstGeom>
          <a:noFill/>
          <a:ln w="38100">
            <a:solidFill>
              <a:srgbClr val="000099"/>
            </a:solidFill>
            <a:miter lim="800000"/>
            <a:headEnd/>
            <a:tailEnd type="triangle" w="med" len="med"/>
          </a:ln>
        </p:spPr>
      </p:cxnSp>
      <p:sp>
        <p:nvSpPr>
          <p:cNvPr id="42" name="Text Box 189"/>
          <p:cNvSpPr txBox="1">
            <a:spLocks noChangeArrowheads="1"/>
          </p:cNvSpPr>
          <p:nvPr/>
        </p:nvSpPr>
        <p:spPr bwMode="auto">
          <a:xfrm>
            <a:off x="4217994" y="6187200"/>
            <a:ext cx="1823576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60MHz System Clock</a:t>
            </a:r>
          </a:p>
        </p:txBody>
      </p:sp>
    </p:spTree>
    <p:extLst>
      <p:ext uri="{BB962C8B-B14F-4D97-AF65-F5344CB8AC3E}">
        <p14:creationId xmlns:p14="http://schemas.microsoft.com/office/powerpoint/2010/main" val="288671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Start and Stop Conditions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condition is when SCL=1 and SDA goes from 1 to 0</a:t>
            </a:r>
          </a:p>
          <a:p>
            <a:r>
              <a:rPr lang="en-US" dirty="0"/>
              <a:t>Stop condition is when SCL=1 and SDA goes from 0 to 1</a:t>
            </a:r>
          </a:p>
          <a:p>
            <a:endParaRPr lang="en-US" dirty="0"/>
          </a:p>
          <a:p>
            <a:r>
              <a:rPr lang="en-US" dirty="0"/>
              <a:t>Notice data line SDA cannot change when SCL=1 to set data values because SDA change indicates Start or Stop when SCL=1.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174" y="3796216"/>
            <a:ext cx="8305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547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Controller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643F1-B76A-4CFF-8102-8DAEC04A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38200"/>
            <a:ext cx="3563990" cy="2690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CB3C6C-CF2D-404E-8340-7A109BE56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11" y="2819400"/>
            <a:ext cx="3173484" cy="34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Controller 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4490" y="628430"/>
            <a:ext cx="4261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ReadorWrite=1 to read and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ReadorWrite= 0 to write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Select=1 to choose shift register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Select=0 to choose Start, Stop and Ack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ShiftorHold=1 to shift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ShiftorHold=0 to hold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2684" y="3729037"/>
            <a:ext cx="4261909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Go=1 to start I2C signals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Go=0 to start at Initial State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TimeOut=1 to show end of delay loop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WriteLoad=1 to load shift register with data to be sent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BaudEnable=1 to generate I2C clock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2362509"/>
            <a:ext cx="21336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Start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Send 8-bit data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Acknowledgement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07C87-5078-4A45-98BB-095AAAA1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69" y="773958"/>
            <a:ext cx="3347724" cy="3290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43BF1C-9E27-46FF-A632-48EF08226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99" y="4387176"/>
            <a:ext cx="2062705" cy="2241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726E69-1DF7-47F2-8201-38DB70641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97" y="4759456"/>
            <a:ext cx="2453791" cy="18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3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Master Module Controller to Send First Byte (Ver 4.0, page </a:t>
            </a:r>
            <a:r>
              <a:rPr lang="en-US" sz="2000" dirty="0"/>
              <a:t>1)</a:t>
            </a:r>
          </a:p>
        </p:txBody>
      </p:sp>
      <p:sp>
        <p:nvSpPr>
          <p:cNvPr id="122" name="Text Box 11">
            <a:extLst>
              <a:ext uri="{FF2B5EF4-FFF2-40B4-BE49-F238E27FC236}">
                <a16:creationId xmlns:a16="http://schemas.microsoft.com/office/drawing/2014/main" id="{56DFB6CF-CD23-4624-BF51-843DED5F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981" y="1446963"/>
            <a:ext cx="516798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Low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FB3C5DF-62CE-4D1C-8626-4393CDAD27AC}"/>
              </a:ext>
            </a:extLst>
          </p:cNvPr>
          <p:cNvSpPr txBox="1"/>
          <p:nvPr/>
        </p:nvSpPr>
        <p:spPr>
          <a:xfrm>
            <a:off x="387513" y="874629"/>
            <a:ext cx="115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Initial State</a:t>
            </a:r>
          </a:p>
        </p:txBody>
      </p:sp>
      <p:sp>
        <p:nvSpPr>
          <p:cNvPr id="124" name="AutoShape 34">
            <a:extLst>
              <a:ext uri="{FF2B5EF4-FFF2-40B4-BE49-F238E27FC236}">
                <a16:creationId xmlns:a16="http://schemas.microsoft.com/office/drawing/2014/main" id="{B598AECA-8CE6-4FEB-A52E-BDFE9A2A9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175" y="1839808"/>
            <a:ext cx="1349366" cy="817523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SCL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25" name="Elbow Connector 52">
            <a:extLst>
              <a:ext uri="{FF2B5EF4-FFF2-40B4-BE49-F238E27FC236}">
                <a16:creationId xmlns:a16="http://schemas.microsoft.com/office/drawing/2014/main" id="{96B392C6-1B8E-439E-8F61-97285D23692E}"/>
              </a:ext>
            </a:extLst>
          </p:cNvPr>
          <p:cNvCxnSpPr>
            <a:cxnSpLocks/>
            <a:stCxn id="127" idx="2"/>
            <a:endCxn id="150" idx="0"/>
          </p:cNvCxnSpPr>
          <p:nvPr/>
        </p:nvCxnSpPr>
        <p:spPr>
          <a:xfrm rot="16200000" flipH="1">
            <a:off x="1221169" y="3728436"/>
            <a:ext cx="376727" cy="866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 Box 11">
            <a:extLst>
              <a:ext uri="{FF2B5EF4-FFF2-40B4-BE49-F238E27FC236}">
                <a16:creationId xmlns:a16="http://schemas.microsoft.com/office/drawing/2014/main" id="{29B0E1E0-34BF-4717-86FC-50AEE3BF3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235" y="1645174"/>
            <a:ext cx="560957" cy="34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High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27" name="AutoShape 35">
            <a:extLst>
              <a:ext uri="{FF2B5EF4-FFF2-40B4-BE49-F238E27FC236}">
                <a16:creationId xmlns:a16="http://schemas.microsoft.com/office/drawing/2014/main" id="{2DEA2C98-573B-49A6-823C-C710A1029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09" y="1353958"/>
            <a:ext cx="1604179" cy="2190449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BaudRateEnable=0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 Load=0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StartTimer=No</a:t>
            </a:r>
          </a:p>
        </p:txBody>
      </p:sp>
      <p:sp>
        <p:nvSpPr>
          <p:cNvPr id="128" name="Text Box 11">
            <a:extLst>
              <a:ext uri="{FF2B5EF4-FFF2-40B4-BE49-F238E27FC236}">
                <a16:creationId xmlns:a16="http://schemas.microsoft.com/office/drawing/2014/main" id="{45510BE5-5516-465B-B069-C0CC9E951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603" y="1865471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Yes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3347402-CC0D-444D-AAB9-DC8E24D1655F}"/>
              </a:ext>
            </a:extLst>
          </p:cNvPr>
          <p:cNvSpPr txBox="1"/>
          <p:nvPr/>
        </p:nvSpPr>
        <p:spPr>
          <a:xfrm>
            <a:off x="7659893" y="2199963"/>
            <a:ext cx="1345860" cy="29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Load Shift Reg</a:t>
            </a:r>
          </a:p>
        </p:txBody>
      </p:sp>
      <p:sp>
        <p:nvSpPr>
          <p:cNvPr id="130" name="AutoShape 35">
            <a:extLst>
              <a:ext uri="{FF2B5EF4-FFF2-40B4-BE49-F238E27FC236}">
                <a16:creationId xmlns:a16="http://schemas.microsoft.com/office/drawing/2014/main" id="{E563BF42-49DB-4E02-ADBE-775BCC704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61" y="1066800"/>
            <a:ext cx="1604179" cy="2191652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BaudRateEnable=0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 Load=0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StartTimer=Yes</a:t>
            </a:r>
          </a:p>
        </p:txBody>
      </p:sp>
      <p:sp>
        <p:nvSpPr>
          <p:cNvPr id="131" name="AutoShape 34">
            <a:extLst>
              <a:ext uri="{FF2B5EF4-FFF2-40B4-BE49-F238E27FC236}">
                <a16:creationId xmlns:a16="http://schemas.microsoft.com/office/drawing/2014/main" id="{10E85E9E-2597-4096-87EB-2F8BC6D83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724" y="1313751"/>
            <a:ext cx="1727332" cy="607947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TimeOut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32" name="Elbow Connector 61">
            <a:extLst>
              <a:ext uri="{FF2B5EF4-FFF2-40B4-BE49-F238E27FC236}">
                <a16:creationId xmlns:a16="http://schemas.microsoft.com/office/drawing/2014/main" id="{ABE5EB07-5973-4BB4-A65C-A4DDC909CE9C}"/>
              </a:ext>
            </a:extLst>
          </p:cNvPr>
          <p:cNvCxnSpPr>
            <a:cxnSpLocks/>
            <a:stCxn id="130" idx="3"/>
            <a:endCxn id="131" idx="1"/>
          </p:cNvCxnSpPr>
          <p:nvPr/>
        </p:nvCxnSpPr>
        <p:spPr>
          <a:xfrm flipV="1">
            <a:off x="6163540" y="1617725"/>
            <a:ext cx="379184" cy="54490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63">
            <a:extLst>
              <a:ext uri="{FF2B5EF4-FFF2-40B4-BE49-F238E27FC236}">
                <a16:creationId xmlns:a16="http://schemas.microsoft.com/office/drawing/2014/main" id="{DDB6B699-B767-4D5A-AAAC-4DFA6515D72A}"/>
              </a:ext>
            </a:extLst>
          </p:cNvPr>
          <p:cNvCxnSpPr>
            <a:cxnSpLocks/>
            <a:stCxn id="131" idx="0"/>
            <a:endCxn id="130" idx="0"/>
          </p:cNvCxnSpPr>
          <p:nvPr/>
        </p:nvCxnSpPr>
        <p:spPr>
          <a:xfrm rot="16200000" flipV="1">
            <a:off x="6260446" y="167806"/>
            <a:ext cx="246951" cy="2044939"/>
          </a:xfrm>
          <a:prstGeom prst="bentConnector3">
            <a:avLst>
              <a:gd name="adj1" fmla="val 19256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AutoShape 35">
            <a:extLst>
              <a:ext uri="{FF2B5EF4-FFF2-40B4-BE49-F238E27FC236}">
                <a16:creationId xmlns:a16="http://schemas.microsoft.com/office/drawing/2014/main" id="{F5759722-1A7C-42C8-8D5C-C5407E35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612" y="2577689"/>
            <a:ext cx="1604179" cy="1975759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BaudRateEnable=1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WriteLoad=1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On SCL negedge: Count= Count-1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StartTimer=No</a:t>
            </a:r>
          </a:p>
        </p:txBody>
      </p:sp>
      <p:cxnSp>
        <p:nvCxnSpPr>
          <p:cNvPr id="135" name="Elbow Connector 68">
            <a:extLst>
              <a:ext uri="{FF2B5EF4-FFF2-40B4-BE49-F238E27FC236}">
                <a16:creationId xmlns:a16="http://schemas.microsoft.com/office/drawing/2014/main" id="{BDC16FE2-5C0A-4C39-82A1-DA93F2100312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rot="16200000" flipH="1">
            <a:off x="7080551" y="2247537"/>
            <a:ext cx="655991" cy="431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69">
            <a:extLst>
              <a:ext uri="{FF2B5EF4-FFF2-40B4-BE49-F238E27FC236}">
                <a16:creationId xmlns:a16="http://schemas.microsoft.com/office/drawing/2014/main" id="{16F4A082-814B-4034-AB2F-DA8A3642DFF6}"/>
              </a:ext>
            </a:extLst>
          </p:cNvPr>
          <p:cNvCxnSpPr>
            <a:cxnSpLocks/>
            <a:stCxn id="124" idx="3"/>
            <a:endCxn id="130" idx="1"/>
          </p:cNvCxnSpPr>
          <p:nvPr/>
        </p:nvCxnSpPr>
        <p:spPr>
          <a:xfrm flipV="1">
            <a:off x="4017541" y="2162626"/>
            <a:ext cx="541820" cy="859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AutoShape 35">
            <a:extLst>
              <a:ext uri="{FF2B5EF4-FFF2-40B4-BE49-F238E27FC236}">
                <a16:creationId xmlns:a16="http://schemas.microsoft.com/office/drawing/2014/main" id="{E9668C8A-804E-4ECF-AFF0-28A99A1F3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556" y="3567416"/>
            <a:ext cx="1604179" cy="2289475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BaudRateEnable=1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 Load=0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ShiftorHold=NegativeSCLedge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On SCL negedge: Count= Count-1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StartTimer=No</a:t>
            </a:r>
          </a:p>
        </p:txBody>
      </p:sp>
      <p:cxnSp>
        <p:nvCxnSpPr>
          <p:cNvPr id="138" name="Elbow Connector 73">
            <a:extLst>
              <a:ext uri="{FF2B5EF4-FFF2-40B4-BE49-F238E27FC236}">
                <a16:creationId xmlns:a16="http://schemas.microsoft.com/office/drawing/2014/main" id="{719FDE65-4CE3-49DB-AAFE-2F5B584ECBA4}"/>
              </a:ext>
            </a:extLst>
          </p:cNvPr>
          <p:cNvCxnSpPr>
            <a:cxnSpLocks/>
            <a:stCxn id="140" idx="1"/>
            <a:endCxn id="137" idx="3"/>
          </p:cNvCxnSpPr>
          <p:nvPr/>
        </p:nvCxnSpPr>
        <p:spPr>
          <a:xfrm rot="10800000">
            <a:off x="4893735" y="4712155"/>
            <a:ext cx="1394760" cy="65439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AutoShape 34">
            <a:extLst>
              <a:ext uri="{FF2B5EF4-FFF2-40B4-BE49-F238E27FC236}">
                <a16:creationId xmlns:a16="http://schemas.microsoft.com/office/drawing/2014/main" id="{8248EB6B-E24B-44BA-8C5C-3DF3CC26F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635" y="5962912"/>
            <a:ext cx="1962549" cy="607947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Count==1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0" name="AutoShape 34">
            <a:extLst>
              <a:ext uri="{FF2B5EF4-FFF2-40B4-BE49-F238E27FC236}">
                <a16:creationId xmlns:a16="http://schemas.microsoft.com/office/drawing/2014/main" id="{B23FDEB7-4C16-490D-9710-9B74340D2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495" y="5041438"/>
            <a:ext cx="2235789" cy="650229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Count==9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41" name="Elbow Connector 79">
            <a:extLst>
              <a:ext uri="{FF2B5EF4-FFF2-40B4-BE49-F238E27FC236}">
                <a16:creationId xmlns:a16="http://schemas.microsoft.com/office/drawing/2014/main" id="{C9D0BAD8-DC2E-44CF-AB67-558E588FACB8}"/>
              </a:ext>
            </a:extLst>
          </p:cNvPr>
          <p:cNvCxnSpPr>
            <a:cxnSpLocks/>
            <a:stCxn id="134" idx="2"/>
            <a:endCxn id="140" idx="0"/>
          </p:cNvCxnSpPr>
          <p:nvPr/>
        </p:nvCxnSpPr>
        <p:spPr>
          <a:xfrm rot="5400000">
            <a:off x="7164551" y="4795287"/>
            <a:ext cx="487990" cy="431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80">
            <a:extLst>
              <a:ext uri="{FF2B5EF4-FFF2-40B4-BE49-F238E27FC236}">
                <a16:creationId xmlns:a16="http://schemas.microsoft.com/office/drawing/2014/main" id="{3DB07ACD-D738-4078-82E2-5403985360A6}"/>
              </a:ext>
            </a:extLst>
          </p:cNvPr>
          <p:cNvCxnSpPr>
            <a:cxnSpLocks/>
            <a:stCxn id="140" idx="3"/>
            <a:endCxn id="134" idx="3"/>
          </p:cNvCxnSpPr>
          <p:nvPr/>
        </p:nvCxnSpPr>
        <p:spPr>
          <a:xfrm flipH="1" flipV="1">
            <a:off x="8212791" y="3565569"/>
            <a:ext cx="311493" cy="1800984"/>
          </a:xfrm>
          <a:prstGeom prst="bentConnector3">
            <a:avLst>
              <a:gd name="adj1" fmla="val -7338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Box 11">
            <a:extLst>
              <a:ext uri="{FF2B5EF4-FFF2-40B4-BE49-F238E27FC236}">
                <a16:creationId xmlns:a16="http://schemas.microsoft.com/office/drawing/2014/main" id="{22C74493-2F12-4A5E-A9A7-EDE642A27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334" y="903345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4" name="Text Box 11">
            <a:extLst>
              <a:ext uri="{FF2B5EF4-FFF2-40B4-BE49-F238E27FC236}">
                <a16:creationId xmlns:a16="http://schemas.microsoft.com/office/drawing/2014/main" id="{413AC9A5-EA30-4204-80ED-2EDC6B292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9177" y="5783902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Yes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5" name="Text Box 11">
            <a:extLst>
              <a:ext uri="{FF2B5EF4-FFF2-40B4-BE49-F238E27FC236}">
                <a16:creationId xmlns:a16="http://schemas.microsoft.com/office/drawing/2014/main" id="{27A9ADC5-5332-48DB-9090-09CFF3571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442" y="5552683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287F5C-6083-4997-8597-88D63D64E1EE}"/>
              </a:ext>
            </a:extLst>
          </p:cNvPr>
          <p:cNvSpPr txBox="1"/>
          <p:nvPr/>
        </p:nvSpPr>
        <p:spPr>
          <a:xfrm>
            <a:off x="4059713" y="742188"/>
            <a:ext cx="119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Start State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C807503-D887-4568-B10B-8087A83B0347}"/>
              </a:ext>
            </a:extLst>
          </p:cNvPr>
          <p:cNvSpPr txBox="1"/>
          <p:nvPr/>
        </p:nvSpPr>
        <p:spPr>
          <a:xfrm>
            <a:off x="3095283" y="3190507"/>
            <a:ext cx="1199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Write State</a:t>
            </a:r>
          </a:p>
        </p:txBody>
      </p:sp>
      <p:cxnSp>
        <p:nvCxnSpPr>
          <p:cNvPr id="148" name="Elbow Connector 98">
            <a:extLst>
              <a:ext uri="{FF2B5EF4-FFF2-40B4-BE49-F238E27FC236}">
                <a16:creationId xmlns:a16="http://schemas.microsoft.com/office/drawing/2014/main" id="{6BED7291-F40D-498F-9FCF-782EDD64567F}"/>
              </a:ext>
            </a:extLst>
          </p:cNvPr>
          <p:cNvCxnSpPr>
            <a:cxnSpLocks/>
            <a:stCxn id="139" idx="1"/>
          </p:cNvCxnSpPr>
          <p:nvPr/>
        </p:nvCxnSpPr>
        <p:spPr>
          <a:xfrm rot="10800000">
            <a:off x="1309901" y="6261730"/>
            <a:ext cx="240734" cy="515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 Box 11">
            <a:extLst>
              <a:ext uri="{FF2B5EF4-FFF2-40B4-BE49-F238E27FC236}">
                <a16:creationId xmlns:a16="http://schemas.microsoft.com/office/drawing/2014/main" id="{C924FACB-7B73-4BFB-AC3E-3A593BBCA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304" y="6031263"/>
            <a:ext cx="843715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Next page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50" name="AutoShape 34">
            <a:extLst>
              <a:ext uri="{FF2B5EF4-FFF2-40B4-BE49-F238E27FC236}">
                <a16:creationId xmlns:a16="http://schemas.microsoft.com/office/drawing/2014/main" id="{F246D78C-87F1-456D-809F-73FE44DAD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83" y="3921134"/>
            <a:ext cx="1349366" cy="817523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Start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51" name="Elbow Connector 101">
            <a:extLst>
              <a:ext uri="{FF2B5EF4-FFF2-40B4-BE49-F238E27FC236}">
                <a16:creationId xmlns:a16="http://schemas.microsoft.com/office/drawing/2014/main" id="{0EC083F7-1DC2-423F-8B60-63144E09825B}"/>
              </a:ext>
            </a:extLst>
          </p:cNvPr>
          <p:cNvCxnSpPr>
            <a:cxnSpLocks/>
            <a:stCxn id="150" idx="2"/>
            <a:endCxn id="127" idx="1"/>
          </p:cNvCxnSpPr>
          <p:nvPr/>
        </p:nvCxnSpPr>
        <p:spPr>
          <a:xfrm rot="5400000" flipH="1">
            <a:off x="-136249" y="3188542"/>
            <a:ext cx="2289474" cy="810757"/>
          </a:xfrm>
          <a:prstGeom prst="bentConnector4">
            <a:avLst>
              <a:gd name="adj1" fmla="val -9985"/>
              <a:gd name="adj2" fmla="val 128196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 Box 11">
            <a:extLst>
              <a:ext uri="{FF2B5EF4-FFF2-40B4-BE49-F238E27FC236}">
                <a16:creationId xmlns:a16="http://schemas.microsoft.com/office/drawing/2014/main" id="{47F55B44-0E20-4E83-A089-A3A13B31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09" y="4630573"/>
            <a:ext cx="516798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53" name="Elbow Connector 105">
            <a:extLst>
              <a:ext uri="{FF2B5EF4-FFF2-40B4-BE49-F238E27FC236}">
                <a16:creationId xmlns:a16="http://schemas.microsoft.com/office/drawing/2014/main" id="{D6333D64-98B3-4CB3-8396-C97555E18F46}"/>
              </a:ext>
            </a:extLst>
          </p:cNvPr>
          <p:cNvCxnSpPr>
            <a:cxnSpLocks/>
            <a:stCxn id="150" idx="3"/>
            <a:endCxn id="124" idx="1"/>
          </p:cNvCxnSpPr>
          <p:nvPr/>
        </p:nvCxnSpPr>
        <p:spPr>
          <a:xfrm flipV="1">
            <a:off x="2088549" y="2248570"/>
            <a:ext cx="579626" cy="208132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06">
            <a:extLst>
              <a:ext uri="{FF2B5EF4-FFF2-40B4-BE49-F238E27FC236}">
                <a16:creationId xmlns:a16="http://schemas.microsoft.com/office/drawing/2014/main" id="{109731C1-42E1-4828-A2C0-853A40D91699}"/>
              </a:ext>
            </a:extLst>
          </p:cNvPr>
          <p:cNvCxnSpPr>
            <a:cxnSpLocks/>
            <a:stCxn id="124" idx="0"/>
            <a:endCxn id="127" idx="0"/>
          </p:cNvCxnSpPr>
          <p:nvPr/>
        </p:nvCxnSpPr>
        <p:spPr>
          <a:xfrm rot="16200000" flipV="1">
            <a:off x="2131104" y="628053"/>
            <a:ext cx="485850" cy="1937659"/>
          </a:xfrm>
          <a:prstGeom prst="bentConnector3">
            <a:avLst>
              <a:gd name="adj1" fmla="val 14705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 Box 11">
            <a:extLst>
              <a:ext uri="{FF2B5EF4-FFF2-40B4-BE49-F238E27FC236}">
                <a16:creationId xmlns:a16="http://schemas.microsoft.com/office/drawing/2014/main" id="{38A6F5ED-CB6E-437D-81DA-3E74975F8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05" y="3766342"/>
            <a:ext cx="560957" cy="34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Yes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56" name="Elbow Connector 109">
            <a:extLst>
              <a:ext uri="{FF2B5EF4-FFF2-40B4-BE49-F238E27FC236}">
                <a16:creationId xmlns:a16="http://schemas.microsoft.com/office/drawing/2014/main" id="{EA33A0A4-0547-45DC-BAEE-2BAF10E4C7E7}"/>
              </a:ext>
            </a:extLst>
          </p:cNvPr>
          <p:cNvCxnSpPr>
            <a:cxnSpLocks/>
            <a:stCxn id="139" idx="0"/>
            <a:endCxn id="137" idx="1"/>
          </p:cNvCxnSpPr>
          <p:nvPr/>
        </p:nvCxnSpPr>
        <p:spPr>
          <a:xfrm rot="5400000" flipH="1" flipV="1">
            <a:off x="2285354" y="4958710"/>
            <a:ext cx="1250758" cy="75764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 Box 11">
            <a:extLst>
              <a:ext uri="{FF2B5EF4-FFF2-40B4-BE49-F238E27FC236}">
                <a16:creationId xmlns:a16="http://schemas.microsoft.com/office/drawing/2014/main" id="{4E648872-D116-4FFA-8138-BA050C1E4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495" y="5779670"/>
            <a:ext cx="2875383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Stay in Load </a:t>
            </a:r>
            <a:r>
              <a:rPr kumimoji="0" lang="en-US" sz="1400" dirty="0">
                <a:solidFill>
                  <a:srgbClr val="002060"/>
                </a:solidFill>
                <a:latin typeface="+mj-lt"/>
                <a:ea typeface="Times New Roman" pitchFamily="18" charset="0"/>
              </a:rPr>
              <a:t>until SCL has started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C2D3F0B-EA50-47EB-BB64-8FF4DB24CF55}"/>
              </a:ext>
            </a:extLst>
          </p:cNvPr>
          <p:cNvSpPr txBox="1"/>
          <p:nvPr/>
        </p:nvSpPr>
        <p:spPr>
          <a:xfrm>
            <a:off x="517540" y="5067588"/>
            <a:ext cx="20500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Count decrements on negative edges of SCL clock for writing</a:t>
            </a:r>
          </a:p>
        </p:txBody>
      </p:sp>
      <p:sp>
        <p:nvSpPr>
          <p:cNvPr id="159" name="Text Box 11">
            <a:extLst>
              <a:ext uri="{FF2B5EF4-FFF2-40B4-BE49-F238E27FC236}">
                <a16:creationId xmlns:a16="http://schemas.microsoft.com/office/drawing/2014/main" id="{9CB873A1-CB4C-43F3-AFE7-B8C26794F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905" y="4927468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60" name="Text Box 11">
            <a:extLst>
              <a:ext uri="{FF2B5EF4-FFF2-40B4-BE49-F238E27FC236}">
                <a16:creationId xmlns:a16="http://schemas.microsoft.com/office/drawing/2014/main" id="{13866574-B55B-481B-8C5A-27C1C1259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62" y="4927468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Yes</a:t>
            </a:r>
          </a:p>
        </p:txBody>
      </p:sp>
      <p:cxnSp>
        <p:nvCxnSpPr>
          <p:cNvPr id="161" name="Elbow Connector 109">
            <a:extLst>
              <a:ext uri="{FF2B5EF4-FFF2-40B4-BE49-F238E27FC236}">
                <a16:creationId xmlns:a16="http://schemas.microsoft.com/office/drawing/2014/main" id="{7EAA9BE5-1126-452F-B14C-8DAF10D74396}"/>
              </a:ext>
            </a:extLst>
          </p:cNvPr>
          <p:cNvCxnSpPr>
            <a:cxnSpLocks/>
            <a:stCxn id="137" idx="2"/>
            <a:endCxn id="139" idx="3"/>
          </p:cNvCxnSpPr>
          <p:nvPr/>
        </p:nvCxnSpPr>
        <p:spPr>
          <a:xfrm rot="5400000">
            <a:off x="3597418" y="5772657"/>
            <a:ext cx="409995" cy="57846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61C33DE-BF1E-492B-8892-316568DA5642}"/>
              </a:ext>
            </a:extLst>
          </p:cNvPr>
          <p:cNvSpPr txBox="1"/>
          <p:nvPr/>
        </p:nvSpPr>
        <p:spPr>
          <a:xfrm>
            <a:off x="4521469" y="6137264"/>
            <a:ext cx="310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StartTimer=0 to start delay timer, i.e., No=1 and Yes=0</a:t>
            </a:r>
          </a:p>
        </p:txBody>
      </p:sp>
    </p:spTree>
    <p:extLst>
      <p:ext uri="{BB962C8B-B14F-4D97-AF65-F5344CB8AC3E}">
        <p14:creationId xmlns:p14="http://schemas.microsoft.com/office/powerpoint/2010/main" val="3463067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Master Module Controller to Send First Byte (Ver 4.0, page 2)</a:t>
            </a:r>
          </a:p>
        </p:txBody>
      </p:sp>
      <p:sp>
        <p:nvSpPr>
          <p:cNvPr id="97" name="AutoShape 35"/>
          <p:cNvSpPr>
            <a:spLocks noChangeArrowheads="1"/>
          </p:cNvSpPr>
          <p:nvPr/>
        </p:nvSpPr>
        <p:spPr bwMode="auto">
          <a:xfrm>
            <a:off x="5764819" y="880423"/>
            <a:ext cx="1682918" cy="1753170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 Rate Enable=0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 Load=0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StartTimer=Yes</a:t>
            </a:r>
          </a:p>
        </p:txBody>
      </p:sp>
      <p:cxnSp>
        <p:nvCxnSpPr>
          <p:cNvPr id="104" name="Elbow Connector 103"/>
          <p:cNvCxnSpPr>
            <a:stCxn id="97" idx="2"/>
            <a:endCxn id="38" idx="0"/>
          </p:cNvCxnSpPr>
          <p:nvPr/>
        </p:nvCxnSpPr>
        <p:spPr>
          <a:xfrm rot="5400000">
            <a:off x="6432119" y="2807752"/>
            <a:ext cx="34831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 Box 11"/>
          <p:cNvSpPr txBox="1">
            <a:spLocks noChangeArrowheads="1"/>
          </p:cNvSpPr>
          <p:nvPr/>
        </p:nvSpPr>
        <p:spPr bwMode="auto">
          <a:xfrm>
            <a:off x="7703785" y="2771293"/>
            <a:ext cx="518617" cy="4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37" name="Elbow Connector 136"/>
          <p:cNvCxnSpPr>
            <a:stCxn id="38" idx="3"/>
            <a:endCxn id="97" idx="3"/>
          </p:cNvCxnSpPr>
          <p:nvPr/>
        </p:nvCxnSpPr>
        <p:spPr>
          <a:xfrm flipH="1" flipV="1">
            <a:off x="7447737" y="1757008"/>
            <a:ext cx="22207" cy="1528878"/>
          </a:xfrm>
          <a:prstGeom prst="bentConnector3">
            <a:avLst>
              <a:gd name="adj1" fmla="val -1029405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 Box 11"/>
          <p:cNvSpPr txBox="1">
            <a:spLocks noChangeArrowheads="1"/>
          </p:cNvSpPr>
          <p:nvPr/>
        </p:nvSpPr>
        <p:spPr bwMode="auto">
          <a:xfrm>
            <a:off x="6847628" y="3524318"/>
            <a:ext cx="518617" cy="4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Yes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62" name="AutoShape 35"/>
          <p:cNvSpPr>
            <a:spLocks noChangeArrowheads="1"/>
          </p:cNvSpPr>
          <p:nvPr/>
        </p:nvSpPr>
        <p:spPr bwMode="auto">
          <a:xfrm>
            <a:off x="1045743" y="1757009"/>
            <a:ext cx="1682918" cy="1953514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 Rate Enable=1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 Load=0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StartTimer=No</a:t>
            </a:r>
          </a:p>
        </p:txBody>
      </p:sp>
      <p:sp>
        <p:nvSpPr>
          <p:cNvPr id="164" name="AutoShape 34"/>
          <p:cNvSpPr>
            <a:spLocks noChangeArrowheads="1"/>
          </p:cNvSpPr>
          <p:nvPr/>
        </p:nvSpPr>
        <p:spPr bwMode="auto">
          <a:xfrm>
            <a:off x="3137083" y="1683911"/>
            <a:ext cx="1429626" cy="979948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rgbClr val="002060"/>
                </a:solidFill>
                <a:latin typeface="+mj-lt"/>
              </a:rPr>
              <a:t>Positive SCL edge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17735" y="3144214"/>
            <a:ext cx="145318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From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1</a:t>
            </a:r>
            <a:r>
              <a:rPr lang="en-US" sz="1400" baseline="30000" dirty="0">
                <a:solidFill>
                  <a:srgbClr val="002060"/>
                </a:solidFill>
              </a:rPr>
              <a:t>st</a:t>
            </a:r>
            <a:r>
              <a:rPr lang="en-US" sz="1400" dirty="0">
                <a:solidFill>
                  <a:srgbClr val="002060"/>
                </a:solidFill>
              </a:rPr>
              <a:t> page</a:t>
            </a:r>
          </a:p>
        </p:txBody>
      </p:sp>
      <p:cxnSp>
        <p:nvCxnSpPr>
          <p:cNvPr id="166" name="Elbow Connector 165"/>
          <p:cNvCxnSpPr/>
          <p:nvPr/>
        </p:nvCxnSpPr>
        <p:spPr>
          <a:xfrm>
            <a:off x="585361" y="2633593"/>
            <a:ext cx="463838" cy="72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/>
          <p:cNvCxnSpPr>
            <a:stCxn id="164" idx="0"/>
            <a:endCxn id="162" idx="0"/>
          </p:cNvCxnSpPr>
          <p:nvPr/>
        </p:nvCxnSpPr>
        <p:spPr>
          <a:xfrm rot="16200000" flipH="1" flipV="1">
            <a:off x="2833000" y="738113"/>
            <a:ext cx="73098" cy="1964694"/>
          </a:xfrm>
          <a:prstGeom prst="bentConnector3">
            <a:avLst>
              <a:gd name="adj1" fmla="val -312731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6851447" y="552375"/>
            <a:ext cx="1073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Transit</a:t>
            </a:r>
          </a:p>
        </p:txBody>
      </p:sp>
      <p:sp>
        <p:nvSpPr>
          <p:cNvPr id="194" name="Text Box 11"/>
          <p:cNvSpPr txBox="1">
            <a:spLocks noChangeArrowheads="1"/>
          </p:cNvSpPr>
          <p:nvPr/>
        </p:nvSpPr>
        <p:spPr bwMode="auto">
          <a:xfrm>
            <a:off x="3911595" y="1326952"/>
            <a:ext cx="518617" cy="4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195" name="Text Box 11"/>
          <p:cNvSpPr txBox="1">
            <a:spLocks noChangeArrowheads="1"/>
          </p:cNvSpPr>
          <p:nvPr/>
        </p:nvSpPr>
        <p:spPr bwMode="auto">
          <a:xfrm>
            <a:off x="4690618" y="1789025"/>
            <a:ext cx="518617" cy="4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Yes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196" name="Elbow Connector 195"/>
          <p:cNvCxnSpPr>
            <a:stCxn id="164" idx="3"/>
            <a:endCxn id="97" idx="0"/>
          </p:cNvCxnSpPr>
          <p:nvPr/>
        </p:nvCxnSpPr>
        <p:spPr>
          <a:xfrm flipV="1">
            <a:off x="4566709" y="880423"/>
            <a:ext cx="2039569" cy="1293462"/>
          </a:xfrm>
          <a:prstGeom prst="bentConnector4">
            <a:avLst>
              <a:gd name="adj1" fmla="val 29372"/>
              <a:gd name="adj2" fmla="val 117673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62" idx="3"/>
            <a:endCxn id="164" idx="1"/>
          </p:cNvCxnSpPr>
          <p:nvPr/>
        </p:nvCxnSpPr>
        <p:spPr>
          <a:xfrm flipV="1">
            <a:off x="2728661" y="2173885"/>
            <a:ext cx="408422" cy="5598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8" idx="2"/>
            <a:endCxn id="30" idx="0"/>
          </p:cNvCxnSpPr>
          <p:nvPr/>
        </p:nvCxnSpPr>
        <p:spPr>
          <a:xfrm rot="16200000" flipH="1">
            <a:off x="6435298" y="3760838"/>
            <a:ext cx="445148" cy="1031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34"/>
          <p:cNvSpPr>
            <a:spLocks noChangeArrowheads="1"/>
          </p:cNvSpPr>
          <p:nvPr/>
        </p:nvSpPr>
        <p:spPr bwMode="auto">
          <a:xfrm>
            <a:off x="5742612" y="2981912"/>
            <a:ext cx="1727332" cy="607947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TimeOut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26525" y="5968686"/>
            <a:ext cx="145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Initial State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5966" y="1047700"/>
            <a:ext cx="145318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Receive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Acknowledge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244" y="4344272"/>
            <a:ext cx="4261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ReadorWrite=1 to read, 0 to write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Select=1 to choose shift register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Select=0 to choose Start, Stop and Ack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ShiftorHold=1 to shift, 0 to hold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StartTimer=0 to start delay timer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No=1, Yes=0</a:t>
            </a:r>
          </a:p>
        </p:txBody>
      </p:sp>
      <p:sp>
        <p:nvSpPr>
          <p:cNvPr id="30" name="AutoShape 35"/>
          <p:cNvSpPr>
            <a:spLocks noChangeArrowheads="1"/>
          </p:cNvSpPr>
          <p:nvPr/>
        </p:nvSpPr>
        <p:spPr bwMode="auto">
          <a:xfrm>
            <a:off x="5868008" y="4035007"/>
            <a:ext cx="1682918" cy="1753170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Baud Rate Enable=0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ReadorWrite=0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Write Load=0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Select=0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ShiftorHold=0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StartStopAck=1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StartTimer=Yes</a:t>
            </a:r>
          </a:p>
        </p:txBody>
      </p:sp>
      <p:cxnSp>
        <p:nvCxnSpPr>
          <p:cNvPr id="31" name="Elbow Connector 30"/>
          <p:cNvCxnSpPr>
            <a:stCxn id="30" idx="2"/>
            <a:endCxn id="37" idx="0"/>
          </p:cNvCxnSpPr>
          <p:nvPr/>
        </p:nvCxnSpPr>
        <p:spPr>
          <a:xfrm rot="5400000">
            <a:off x="6535308" y="5962336"/>
            <a:ext cx="348319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7806974" y="5925877"/>
            <a:ext cx="518617" cy="4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33" name="Elbow Connector 32"/>
          <p:cNvCxnSpPr>
            <a:stCxn id="37" idx="3"/>
            <a:endCxn id="30" idx="3"/>
          </p:cNvCxnSpPr>
          <p:nvPr/>
        </p:nvCxnSpPr>
        <p:spPr>
          <a:xfrm flipH="1" flipV="1">
            <a:off x="7550926" y="4911592"/>
            <a:ext cx="22207" cy="1528878"/>
          </a:xfrm>
          <a:prstGeom prst="bentConnector3">
            <a:avLst>
              <a:gd name="adj1" fmla="val -1029405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764819" y="5942518"/>
            <a:ext cx="518617" cy="41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Yes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cxnSp>
        <p:nvCxnSpPr>
          <p:cNvPr id="36" name="Elbow Connector 35"/>
          <p:cNvCxnSpPr>
            <a:stCxn id="37" idx="1"/>
          </p:cNvCxnSpPr>
          <p:nvPr/>
        </p:nvCxnSpPr>
        <p:spPr>
          <a:xfrm rot="10800000">
            <a:off x="5189933" y="6440470"/>
            <a:ext cx="65586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utoShape 34"/>
          <p:cNvSpPr>
            <a:spLocks noChangeArrowheads="1"/>
          </p:cNvSpPr>
          <p:nvPr/>
        </p:nvSpPr>
        <p:spPr bwMode="auto">
          <a:xfrm>
            <a:off x="5845801" y="6136496"/>
            <a:ext cx="1727332" cy="607947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</a:rPr>
              <a:t>TimeOut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77806" y="3720881"/>
            <a:ext cx="1073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545625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Lab #2 Phase I: Count Update State Machine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2DA674-ABB2-4C67-B0BB-96CDA4AB5911}"/>
              </a:ext>
            </a:extLst>
          </p:cNvPr>
          <p:cNvSpPr txBox="1"/>
          <p:nvPr/>
        </p:nvSpPr>
        <p:spPr>
          <a:xfrm>
            <a:off x="457200" y="762905"/>
            <a:ext cx="115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Reset</a:t>
            </a:r>
          </a:p>
        </p:txBody>
      </p:sp>
      <p:sp>
        <p:nvSpPr>
          <p:cNvPr id="39" name="AutoShape 35">
            <a:extLst>
              <a:ext uri="{FF2B5EF4-FFF2-40B4-BE49-F238E27FC236}">
                <a16:creationId xmlns:a16="http://schemas.microsoft.com/office/drawing/2014/main" id="{3A794295-703A-47BA-B24D-58830DCDA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31" y="1135198"/>
            <a:ext cx="1604179" cy="962562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</p:txBody>
      </p:sp>
      <p:sp>
        <p:nvSpPr>
          <p:cNvPr id="42" name="AutoShape 35">
            <a:extLst>
              <a:ext uri="{FF2B5EF4-FFF2-40B4-BE49-F238E27FC236}">
                <a16:creationId xmlns:a16="http://schemas.microsoft.com/office/drawing/2014/main" id="{AE7C7CD2-CED0-4DBA-B429-85FA16D7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987" y="1097183"/>
            <a:ext cx="1604179" cy="98550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Count=10</a:t>
            </a:r>
          </a:p>
        </p:txBody>
      </p:sp>
      <p:sp>
        <p:nvSpPr>
          <p:cNvPr id="43" name="AutoShape 35">
            <a:extLst>
              <a:ext uri="{FF2B5EF4-FFF2-40B4-BE49-F238E27FC236}">
                <a16:creationId xmlns:a16="http://schemas.microsoft.com/office/drawing/2014/main" id="{A4698277-1659-4D25-ABBF-893DBE28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8949" y="1070682"/>
            <a:ext cx="1604179" cy="81752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 Count</a:t>
            </a:r>
          </a:p>
        </p:txBody>
      </p:sp>
      <p:cxnSp>
        <p:nvCxnSpPr>
          <p:cNvPr id="45" name="Elbow Connector 79">
            <a:extLst>
              <a:ext uri="{FF2B5EF4-FFF2-40B4-BE49-F238E27FC236}">
                <a16:creationId xmlns:a16="http://schemas.microsoft.com/office/drawing/2014/main" id="{4D9508A8-7106-4FEE-88DE-2DDEB7AEC7BF}"/>
              </a:ext>
            </a:extLst>
          </p:cNvPr>
          <p:cNvCxnSpPr>
            <a:cxnSpLocks/>
            <a:stCxn id="43" idx="2"/>
            <a:endCxn id="54" idx="0"/>
          </p:cNvCxnSpPr>
          <p:nvPr/>
        </p:nvCxnSpPr>
        <p:spPr>
          <a:xfrm rot="16200000" flipH="1">
            <a:off x="5876907" y="2112336"/>
            <a:ext cx="458202" cy="993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89">
            <a:extLst>
              <a:ext uri="{FF2B5EF4-FFF2-40B4-BE49-F238E27FC236}">
                <a16:creationId xmlns:a16="http://schemas.microsoft.com/office/drawing/2014/main" id="{433AA064-CA54-4D46-A2D9-EA2C27C07330}"/>
              </a:ext>
            </a:extLst>
          </p:cNvPr>
          <p:cNvCxnSpPr>
            <a:cxnSpLocks/>
            <a:stCxn id="54" idx="3"/>
            <a:endCxn id="43" idx="3"/>
          </p:cNvCxnSpPr>
          <p:nvPr/>
        </p:nvCxnSpPr>
        <p:spPr>
          <a:xfrm flipH="1" flipV="1">
            <a:off x="6903128" y="1479444"/>
            <a:ext cx="67305" cy="1275725"/>
          </a:xfrm>
          <a:prstGeom prst="bentConnector3">
            <a:avLst>
              <a:gd name="adj1" fmla="val -33964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DA833D5-7A14-4465-AD02-948267602A1F}"/>
              </a:ext>
            </a:extLst>
          </p:cNvPr>
          <p:cNvSpPr txBox="1"/>
          <p:nvPr/>
        </p:nvSpPr>
        <p:spPr>
          <a:xfrm>
            <a:off x="2586947" y="751167"/>
            <a:ext cx="164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Default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C76EA7-4F57-4F92-93DB-96030A9A7CC7}"/>
              </a:ext>
            </a:extLst>
          </p:cNvPr>
          <p:cNvSpPr txBox="1"/>
          <p:nvPr/>
        </p:nvSpPr>
        <p:spPr>
          <a:xfrm>
            <a:off x="4982314" y="694516"/>
            <a:ext cx="1199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Write State</a:t>
            </a:r>
          </a:p>
        </p:txBody>
      </p:sp>
      <p:sp>
        <p:nvSpPr>
          <p:cNvPr id="50" name="Text Box 11">
            <a:extLst>
              <a:ext uri="{FF2B5EF4-FFF2-40B4-BE49-F238E27FC236}">
                <a16:creationId xmlns:a16="http://schemas.microsoft.com/office/drawing/2014/main" id="{CF7402EF-0C23-41A7-8049-611D80B26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189" y="3145321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Yes</a:t>
            </a:r>
          </a:p>
        </p:txBody>
      </p:sp>
      <p:cxnSp>
        <p:nvCxnSpPr>
          <p:cNvPr id="51" name="Elbow Connector 64">
            <a:extLst>
              <a:ext uri="{FF2B5EF4-FFF2-40B4-BE49-F238E27FC236}">
                <a16:creationId xmlns:a16="http://schemas.microsoft.com/office/drawing/2014/main" id="{F10F0EAD-C5A2-47E2-9B70-F42E00A7CC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 rot="16200000" flipH="1">
            <a:off x="5899433" y="3375474"/>
            <a:ext cx="432230" cy="91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id="{10735727-8CDE-4248-B690-A4D6B8A2F60A}"/>
              </a:ext>
            </a:extLst>
          </p:cNvPr>
          <p:cNvCxnSpPr>
            <a:cxnSpLocks/>
            <a:stCxn id="55" idx="1"/>
            <a:endCxn id="43" idx="1"/>
          </p:cNvCxnSpPr>
          <p:nvPr/>
        </p:nvCxnSpPr>
        <p:spPr>
          <a:xfrm rot="10800000">
            <a:off x="5298949" y="1479444"/>
            <a:ext cx="170814" cy="2288014"/>
          </a:xfrm>
          <a:prstGeom prst="bentConnector3">
            <a:avLst>
              <a:gd name="adj1" fmla="val 2338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1">
            <a:extLst>
              <a:ext uri="{FF2B5EF4-FFF2-40B4-BE49-F238E27FC236}">
                <a16:creationId xmlns:a16="http://schemas.microsoft.com/office/drawing/2014/main" id="{2208E41F-C692-4556-B7C4-184F4CD8C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718" y="2296967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54" name="AutoShape 34">
            <a:extLst>
              <a:ext uri="{FF2B5EF4-FFF2-40B4-BE49-F238E27FC236}">
                <a16:creationId xmlns:a16="http://schemas.microsoft.com/office/drawing/2014/main" id="{6CB76793-1C5C-41B8-A9F6-639F26522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523" y="2346407"/>
            <a:ext cx="1718910" cy="817523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SCL negative edge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55" name="AutoShape 35">
            <a:extLst>
              <a:ext uri="{FF2B5EF4-FFF2-40B4-BE49-F238E27FC236}">
                <a16:creationId xmlns:a16="http://schemas.microsoft.com/office/drawing/2014/main" id="{11159B8F-F704-4E81-BBD9-60D4340B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763" y="3596160"/>
            <a:ext cx="1300712" cy="342596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200" dirty="0">
                <a:solidFill>
                  <a:srgbClr val="002060"/>
                </a:solidFill>
                <a:latin typeface="Times New Roman" pitchFamily="18" charset="0"/>
              </a:rPr>
              <a:t>Count= Count-1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D20813-D8D1-4F4A-9C5E-EB4DFF1E832A}"/>
              </a:ext>
            </a:extLst>
          </p:cNvPr>
          <p:cNvSpPr txBox="1"/>
          <p:nvPr/>
        </p:nvSpPr>
        <p:spPr>
          <a:xfrm>
            <a:off x="343910" y="2245789"/>
            <a:ext cx="134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</a:rPr>
              <a:t>Load State</a:t>
            </a:r>
          </a:p>
        </p:txBody>
      </p:sp>
      <p:sp>
        <p:nvSpPr>
          <p:cNvPr id="57" name="AutoShape 35">
            <a:extLst>
              <a:ext uri="{FF2B5EF4-FFF2-40B4-BE49-F238E27FC236}">
                <a16:creationId xmlns:a16="http://schemas.microsoft.com/office/drawing/2014/main" id="{0BF2BB7E-B0EE-4F33-ACBD-6194F24DB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90" y="2755169"/>
            <a:ext cx="1604179" cy="70772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400" dirty="0">
                <a:solidFill>
                  <a:srgbClr val="002060"/>
                </a:solidFill>
                <a:latin typeface="Times New Roman" pitchFamily="18" charset="0"/>
              </a:rPr>
              <a:t>Count= Count</a:t>
            </a:r>
          </a:p>
        </p:txBody>
      </p:sp>
      <p:cxnSp>
        <p:nvCxnSpPr>
          <p:cNvPr id="58" name="Elbow Connector 79">
            <a:extLst>
              <a:ext uri="{FF2B5EF4-FFF2-40B4-BE49-F238E27FC236}">
                <a16:creationId xmlns:a16="http://schemas.microsoft.com/office/drawing/2014/main" id="{C3195DE8-2258-4D77-94F0-E23F50E24AD9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 rot="5400000">
            <a:off x="987053" y="3798023"/>
            <a:ext cx="67025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89">
            <a:extLst>
              <a:ext uri="{FF2B5EF4-FFF2-40B4-BE49-F238E27FC236}">
                <a16:creationId xmlns:a16="http://schemas.microsoft.com/office/drawing/2014/main" id="{511F1420-776A-4D89-A2F3-2C17BE1840B3}"/>
              </a:ext>
            </a:extLst>
          </p:cNvPr>
          <p:cNvCxnSpPr>
            <a:cxnSpLocks/>
            <a:stCxn id="64" idx="3"/>
            <a:endCxn id="57" idx="3"/>
          </p:cNvCxnSpPr>
          <p:nvPr/>
        </p:nvCxnSpPr>
        <p:spPr>
          <a:xfrm flipH="1" flipV="1">
            <a:off x="2124269" y="3109033"/>
            <a:ext cx="57365" cy="1432880"/>
          </a:xfrm>
          <a:prstGeom prst="bentConnector3">
            <a:avLst>
              <a:gd name="adj1" fmla="val -398501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11">
            <a:extLst>
              <a:ext uri="{FF2B5EF4-FFF2-40B4-BE49-F238E27FC236}">
                <a16:creationId xmlns:a16="http://schemas.microsoft.com/office/drawing/2014/main" id="{0925A504-A7FA-48AF-9ABA-31617CFD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9535" y="5000593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Yes</a:t>
            </a:r>
          </a:p>
        </p:txBody>
      </p:sp>
      <p:cxnSp>
        <p:nvCxnSpPr>
          <p:cNvPr id="61" name="Elbow Connector 64">
            <a:extLst>
              <a:ext uri="{FF2B5EF4-FFF2-40B4-BE49-F238E27FC236}">
                <a16:creationId xmlns:a16="http://schemas.microsoft.com/office/drawing/2014/main" id="{F4B4E53A-62A9-466E-8DD7-581FEA4EAF3B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16200000" flipH="1">
            <a:off x="1069109" y="5203744"/>
            <a:ext cx="515282" cy="914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71">
            <a:extLst>
              <a:ext uri="{FF2B5EF4-FFF2-40B4-BE49-F238E27FC236}">
                <a16:creationId xmlns:a16="http://schemas.microsoft.com/office/drawing/2014/main" id="{CF41D490-DD25-4D48-B77D-BF6F74EA9F35}"/>
              </a:ext>
            </a:extLst>
          </p:cNvPr>
          <p:cNvCxnSpPr>
            <a:cxnSpLocks/>
            <a:stCxn id="65" idx="1"/>
            <a:endCxn id="57" idx="1"/>
          </p:cNvCxnSpPr>
          <p:nvPr/>
        </p:nvCxnSpPr>
        <p:spPr>
          <a:xfrm rot="10800000">
            <a:off x="520091" y="3109034"/>
            <a:ext cx="160875" cy="2528221"/>
          </a:xfrm>
          <a:prstGeom prst="bentConnector3">
            <a:avLst>
              <a:gd name="adj1" fmla="val 24209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11">
            <a:extLst>
              <a:ext uri="{FF2B5EF4-FFF2-40B4-BE49-F238E27FC236}">
                <a16:creationId xmlns:a16="http://schemas.microsoft.com/office/drawing/2014/main" id="{FC5E28D7-44DE-40A4-AAD4-8B14670A4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851" y="4120125"/>
            <a:ext cx="494352" cy="40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No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64" name="AutoShape 34">
            <a:extLst>
              <a:ext uri="{FF2B5EF4-FFF2-40B4-BE49-F238E27FC236}">
                <a16:creationId xmlns:a16="http://schemas.microsoft.com/office/drawing/2014/main" id="{A7232D43-51DF-44E2-BBCC-304D3A796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24" y="4133151"/>
            <a:ext cx="1718910" cy="817523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2060"/>
                </a:solidFill>
                <a:latin typeface="+mj-lt"/>
              </a:rPr>
              <a:t>SCL negative edge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65" name="AutoShape 35">
            <a:extLst>
              <a:ext uri="{FF2B5EF4-FFF2-40B4-BE49-F238E27FC236}">
                <a16:creationId xmlns:a16="http://schemas.microsoft.com/office/drawing/2014/main" id="{76B7F617-671E-4E93-B2A7-0476FA312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965" y="5465956"/>
            <a:ext cx="1300712" cy="342596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200" dirty="0">
                <a:solidFill>
                  <a:srgbClr val="002060"/>
                </a:solidFill>
                <a:latin typeface="Times New Roman" pitchFamily="18" charset="0"/>
              </a:rPr>
              <a:t>Count= Count-1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A098A-178D-4919-9E8D-D14530689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776" y="4160187"/>
            <a:ext cx="5285177" cy="2428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//counting the number of shifts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always@(posedge clock)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	if(Reset==1) begin DataCounter&lt;=4'd10; end  else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case (State)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LoadState: if(OneShotI2Cnegative==1) DataCounter&lt;=DataCounter-1'b1; else DataCounter&lt;=DataCounter;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1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WriteState: if(OneShotI2Cnegative==1) DataCounter&lt;=DataCounter-1'b1; else DataCounter&lt;=DataCounter;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1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default: DataCounter&lt;=4'd10;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100" dirty="0">
                <a:solidFill>
                  <a:srgbClr val="002060"/>
                </a:solidFill>
              </a:rPr>
              <a:t>endcase</a:t>
            </a:r>
          </a:p>
        </p:txBody>
      </p:sp>
    </p:spTree>
    <p:extLst>
      <p:ext uri="{BB962C8B-B14F-4D97-AF65-F5344CB8AC3E}">
        <p14:creationId xmlns:p14="http://schemas.microsoft.com/office/powerpoint/2010/main" val="4283788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Lab #2 Phase I: </a:t>
            </a:r>
            <a:r>
              <a:rPr lang="en-US" sz="1800" dirty="0"/>
              <a:t>Delay Timer</a:t>
            </a:r>
            <a:endParaRPr lang="en-US" sz="20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A65D80-C1A9-4190-9ECC-00BAFF322EDF}"/>
              </a:ext>
            </a:extLst>
          </p:cNvPr>
          <p:cNvGrpSpPr/>
          <p:nvPr/>
        </p:nvGrpSpPr>
        <p:grpSpPr>
          <a:xfrm>
            <a:off x="142728" y="675359"/>
            <a:ext cx="2968882" cy="5738835"/>
            <a:chOff x="142728" y="675359"/>
            <a:chExt cx="2968882" cy="57388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CC2DBE-E7F1-413E-895D-C54693635B9C}"/>
                </a:ext>
              </a:extLst>
            </p:cNvPr>
            <p:cNvSpPr txBox="1"/>
            <p:nvPr/>
          </p:nvSpPr>
          <p:spPr>
            <a:xfrm>
              <a:off x="899144" y="773697"/>
              <a:ext cx="1155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Reset</a:t>
              </a:r>
            </a:p>
          </p:txBody>
        </p:sp>
        <p:sp>
          <p:nvSpPr>
            <p:cNvPr id="29" name="AutoShape 35">
              <a:extLst>
                <a:ext uri="{FF2B5EF4-FFF2-40B4-BE49-F238E27FC236}">
                  <a16:creationId xmlns:a16="http://schemas.microsoft.com/office/drawing/2014/main" id="{3E671121-505E-4575-87B3-E9F766216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1143000"/>
              <a:ext cx="1604179" cy="547839"/>
            </a:xfrm>
            <a:prstGeom prst="flowChartProcess">
              <a:avLst/>
            </a:prstGeom>
            <a:solidFill>
              <a:srgbClr val="FFFFFF"/>
            </a:solidFill>
            <a:ln w="38100">
              <a:solidFill>
                <a:srgbClr val="0000C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Count=0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TimeOut=0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D2D369-8398-41C4-96FE-9A29B65CBD7C}"/>
                </a:ext>
              </a:extLst>
            </p:cNvPr>
            <p:cNvSpPr txBox="1"/>
            <p:nvPr/>
          </p:nvSpPr>
          <p:spPr>
            <a:xfrm>
              <a:off x="686536" y="1788576"/>
              <a:ext cx="134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Wait State</a:t>
              </a:r>
            </a:p>
          </p:txBody>
        </p:sp>
        <p:sp>
          <p:nvSpPr>
            <p:cNvPr id="31" name="AutoShape 35">
              <a:extLst>
                <a:ext uri="{FF2B5EF4-FFF2-40B4-BE49-F238E27FC236}">
                  <a16:creationId xmlns:a16="http://schemas.microsoft.com/office/drawing/2014/main" id="{9F327516-5EA2-497F-9C3E-B52B3ECB5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999" y="2129112"/>
              <a:ext cx="1604179" cy="465471"/>
            </a:xfrm>
            <a:prstGeom prst="flowChartProcess">
              <a:avLst/>
            </a:prstGeom>
            <a:solidFill>
              <a:srgbClr val="FFFFFF"/>
            </a:solidFill>
            <a:ln w="38100">
              <a:solidFill>
                <a:srgbClr val="0000C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Count=0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TimeOut t=0</a:t>
              </a:r>
            </a:p>
          </p:txBody>
        </p:sp>
        <p:cxnSp>
          <p:nvCxnSpPr>
            <p:cNvPr id="32" name="Elbow Connector 79">
              <a:extLst>
                <a:ext uri="{FF2B5EF4-FFF2-40B4-BE49-F238E27FC236}">
                  <a16:creationId xmlns:a16="http://schemas.microsoft.com/office/drawing/2014/main" id="{F6A2647B-CE99-4EB7-90B7-F05766174FBD}"/>
                </a:ext>
              </a:extLst>
            </p:cNvPr>
            <p:cNvCxnSpPr>
              <a:cxnSpLocks/>
              <a:stCxn id="31" idx="2"/>
              <a:endCxn id="38" idx="0"/>
            </p:cNvCxnSpPr>
            <p:nvPr/>
          </p:nvCxnSpPr>
          <p:spPr>
            <a:xfrm rot="16200000" flipH="1">
              <a:off x="1758680" y="2780991"/>
              <a:ext cx="375997" cy="317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89">
              <a:extLst>
                <a:ext uri="{FF2B5EF4-FFF2-40B4-BE49-F238E27FC236}">
                  <a16:creationId xmlns:a16="http://schemas.microsoft.com/office/drawing/2014/main" id="{D8E47F0D-34BB-461E-ABC9-01C7C3B15456}"/>
                </a:ext>
              </a:extLst>
            </p:cNvPr>
            <p:cNvCxnSpPr>
              <a:cxnSpLocks/>
              <a:stCxn id="38" idx="1"/>
              <a:endCxn id="31" idx="1"/>
            </p:cNvCxnSpPr>
            <p:nvPr/>
          </p:nvCxnSpPr>
          <p:spPr>
            <a:xfrm rot="10800000" flipH="1">
              <a:off x="848911" y="2361848"/>
              <a:ext cx="294087" cy="914752"/>
            </a:xfrm>
            <a:prstGeom prst="bentConnector3">
              <a:avLst>
                <a:gd name="adj1" fmla="val -77732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33AA2F6A-4DBA-4FF2-BB87-1FD1F4708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193" y="3514388"/>
              <a:ext cx="494352" cy="400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+mj-lt"/>
                </a:rPr>
                <a:t>Yes</a:t>
              </a:r>
            </a:p>
          </p:txBody>
        </p:sp>
        <p:cxnSp>
          <p:nvCxnSpPr>
            <p:cNvPr id="36" name="Elbow Connector 64">
              <a:extLst>
                <a:ext uri="{FF2B5EF4-FFF2-40B4-BE49-F238E27FC236}">
                  <a16:creationId xmlns:a16="http://schemas.microsoft.com/office/drawing/2014/main" id="{A774D434-BA76-4EE3-948D-26C009141498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 rot="5400000">
              <a:off x="1748069" y="3770994"/>
              <a:ext cx="388574" cy="118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AEFE33C9-55F5-4FB2-8773-5C0521C25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646" y="2715797"/>
              <a:ext cx="494352" cy="410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dirty="0">
                  <a:solidFill>
                    <a:srgbClr val="002060"/>
                  </a:solidFill>
                  <a:latin typeface="+mj-lt"/>
                </a:rPr>
                <a:t>No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endParaRPr>
            </a:p>
          </p:txBody>
        </p:sp>
        <p:sp>
          <p:nvSpPr>
            <p:cNvPr id="38" name="AutoShape 34">
              <a:extLst>
                <a:ext uri="{FF2B5EF4-FFF2-40B4-BE49-F238E27FC236}">
                  <a16:creationId xmlns:a16="http://schemas.microsoft.com/office/drawing/2014/main" id="{CD84B59C-A9F8-4F84-9FA3-3F8B388FD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12" y="2970580"/>
              <a:ext cx="2198711" cy="612039"/>
            </a:xfrm>
            <a:prstGeom prst="flowChartDecision">
              <a:avLst/>
            </a:prstGeom>
            <a:solidFill>
              <a:srgbClr val="FFFFFF"/>
            </a:solidFill>
            <a:ln w="38100">
              <a:solidFill>
                <a:srgbClr val="0000C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+mj-lt"/>
                </a:rPr>
                <a:t>StartTimer=1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DCD94A-AC9C-4EC9-818C-8BEE8CE7879F}"/>
                </a:ext>
              </a:extLst>
            </p:cNvPr>
            <p:cNvSpPr txBox="1"/>
            <p:nvPr/>
          </p:nvSpPr>
          <p:spPr>
            <a:xfrm>
              <a:off x="142728" y="3578046"/>
              <a:ext cx="1853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Count-Up State</a:t>
              </a:r>
            </a:p>
          </p:txBody>
        </p:sp>
        <p:sp>
          <p:nvSpPr>
            <p:cNvPr id="41" name="AutoShape 35">
              <a:extLst>
                <a:ext uri="{FF2B5EF4-FFF2-40B4-BE49-F238E27FC236}">
                  <a16:creationId xmlns:a16="http://schemas.microsoft.com/office/drawing/2014/main" id="{15FE886E-D9BF-47F0-9029-6276C5C20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353" y="3971193"/>
              <a:ext cx="1604179" cy="585148"/>
            </a:xfrm>
            <a:prstGeom prst="flowChartProcess">
              <a:avLst/>
            </a:prstGeom>
            <a:solidFill>
              <a:srgbClr val="FFFFFF"/>
            </a:solidFill>
            <a:ln w="38100">
              <a:solidFill>
                <a:srgbClr val="0000C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Count= Count-1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TimeOut =0</a:t>
              </a:r>
            </a:p>
          </p:txBody>
        </p:sp>
        <p:cxnSp>
          <p:nvCxnSpPr>
            <p:cNvPr id="44" name="Elbow Connector 79">
              <a:extLst>
                <a:ext uri="{FF2B5EF4-FFF2-40B4-BE49-F238E27FC236}">
                  <a16:creationId xmlns:a16="http://schemas.microsoft.com/office/drawing/2014/main" id="{AB591ED6-22D3-4DD7-BB39-26C4E579AB76}"/>
                </a:ext>
              </a:extLst>
            </p:cNvPr>
            <p:cNvCxnSpPr>
              <a:cxnSpLocks/>
              <a:stCxn id="41" idx="2"/>
              <a:endCxn id="70" idx="0"/>
            </p:cNvCxnSpPr>
            <p:nvPr/>
          </p:nvCxnSpPr>
          <p:spPr>
            <a:xfrm rot="5400000">
              <a:off x="1771085" y="4721699"/>
              <a:ext cx="330716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89">
              <a:extLst>
                <a:ext uri="{FF2B5EF4-FFF2-40B4-BE49-F238E27FC236}">
                  <a16:creationId xmlns:a16="http://schemas.microsoft.com/office/drawing/2014/main" id="{80141581-4117-4213-AB15-7055B373DD20}"/>
                </a:ext>
              </a:extLst>
            </p:cNvPr>
            <p:cNvCxnSpPr>
              <a:cxnSpLocks/>
              <a:stCxn id="70" idx="1"/>
              <a:endCxn id="41" idx="1"/>
            </p:cNvCxnSpPr>
            <p:nvPr/>
          </p:nvCxnSpPr>
          <p:spPr>
            <a:xfrm rot="10800000" flipH="1">
              <a:off x="761273" y="4263767"/>
              <a:ext cx="373080" cy="971362"/>
            </a:xfrm>
            <a:prstGeom prst="bentConnector3">
              <a:avLst>
                <a:gd name="adj1" fmla="val -61274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 Box 11">
              <a:extLst>
                <a:ext uri="{FF2B5EF4-FFF2-40B4-BE49-F238E27FC236}">
                  <a16:creationId xmlns:a16="http://schemas.microsoft.com/office/drawing/2014/main" id="{DC8B8AE7-35F6-416F-8774-8F259F95B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6121" y="5560537"/>
              <a:ext cx="494352" cy="400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+mj-lt"/>
                </a:rPr>
                <a:t>Yes</a:t>
              </a:r>
            </a:p>
          </p:txBody>
        </p:sp>
        <p:cxnSp>
          <p:nvCxnSpPr>
            <p:cNvPr id="67" name="Elbow Connector 64">
              <a:extLst>
                <a:ext uri="{FF2B5EF4-FFF2-40B4-BE49-F238E27FC236}">
                  <a16:creationId xmlns:a16="http://schemas.microsoft.com/office/drawing/2014/main" id="{79C7A522-9CE5-4F59-AA22-CB69807BF8AA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 rot="16200000" flipH="1">
              <a:off x="1778586" y="5741056"/>
              <a:ext cx="330716" cy="150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71">
              <a:extLst>
                <a:ext uri="{FF2B5EF4-FFF2-40B4-BE49-F238E27FC236}">
                  <a16:creationId xmlns:a16="http://schemas.microsoft.com/office/drawing/2014/main" id="{11976BCE-B4E3-4415-8B74-F312C452C800}"/>
                </a:ext>
              </a:extLst>
            </p:cNvPr>
            <p:cNvCxnSpPr>
              <a:cxnSpLocks/>
              <a:stCxn id="71" idx="3"/>
              <a:endCxn id="29" idx="3"/>
            </p:cNvCxnSpPr>
            <p:nvPr/>
          </p:nvCxnSpPr>
          <p:spPr>
            <a:xfrm flipH="1" flipV="1">
              <a:off x="2747179" y="1416920"/>
              <a:ext cx="101539" cy="4747136"/>
            </a:xfrm>
            <a:prstGeom prst="bentConnector3">
              <a:avLst>
                <a:gd name="adj1" fmla="val -697264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345F32F0-EF7E-4E61-A52B-3299FB867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634" y="4801920"/>
              <a:ext cx="494352" cy="400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dirty="0">
                  <a:solidFill>
                    <a:srgbClr val="002060"/>
                  </a:solidFill>
                  <a:latin typeface="+mj-lt"/>
                </a:rPr>
                <a:t>No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endParaRPr>
            </a:p>
          </p:txBody>
        </p:sp>
        <p:sp>
          <p:nvSpPr>
            <p:cNvPr id="70" name="AutoShape 34">
              <a:extLst>
                <a:ext uri="{FF2B5EF4-FFF2-40B4-BE49-F238E27FC236}">
                  <a16:creationId xmlns:a16="http://schemas.microsoft.com/office/drawing/2014/main" id="{17E981C1-7E54-4377-A412-5DA70DD84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73" y="4887057"/>
              <a:ext cx="2350337" cy="696144"/>
            </a:xfrm>
            <a:prstGeom prst="flowChartDecision">
              <a:avLst/>
            </a:prstGeom>
            <a:solidFill>
              <a:srgbClr val="FFFFFF"/>
            </a:solidFill>
            <a:ln w="38100">
              <a:solidFill>
                <a:srgbClr val="0000C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dirty="0">
                  <a:solidFill>
                    <a:srgbClr val="002060"/>
                  </a:solidFill>
                  <a:latin typeface="+mj-lt"/>
                </a:rPr>
                <a:t>Count=Max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endParaRPr>
            </a:p>
          </p:txBody>
        </p:sp>
        <p:sp>
          <p:nvSpPr>
            <p:cNvPr id="71" name="AutoShape 35">
              <a:extLst>
                <a:ext uri="{FF2B5EF4-FFF2-40B4-BE49-F238E27FC236}">
                  <a16:creationId xmlns:a16="http://schemas.microsoft.com/office/drawing/2014/main" id="{E27D2CC0-CFB0-497F-A691-1BE32E266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75" y="5913917"/>
              <a:ext cx="1794543" cy="500277"/>
            </a:xfrm>
            <a:prstGeom prst="flowChartProcess">
              <a:avLst/>
            </a:prstGeom>
            <a:solidFill>
              <a:srgbClr val="FFFFFF"/>
            </a:solidFill>
            <a:ln w="38100">
              <a:solidFill>
                <a:srgbClr val="0000C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Count=0</a:t>
              </a:r>
            </a:p>
            <a:p>
              <a:pPr algn="ctr">
                <a:spcBef>
                  <a:spcPct val="0"/>
                </a:spcBef>
                <a:buNone/>
              </a:pPr>
              <a:r>
                <a:rPr kumimoji="0" lang="en-US" sz="1400" dirty="0">
                  <a:solidFill>
                    <a:srgbClr val="002060"/>
                  </a:solidFill>
                  <a:latin typeface="Times New Roman" pitchFamily="18" charset="0"/>
                </a:rPr>
                <a:t>TimeOut =1</a:t>
              </a:r>
            </a:p>
          </p:txBody>
        </p:sp>
        <p:cxnSp>
          <p:nvCxnSpPr>
            <p:cNvPr id="72" name="Elbow Connector 79">
              <a:extLst>
                <a:ext uri="{FF2B5EF4-FFF2-40B4-BE49-F238E27FC236}">
                  <a16:creationId xmlns:a16="http://schemas.microsoft.com/office/drawing/2014/main" id="{0882991B-A928-444A-86EB-00A7EAE76691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 rot="5400000">
              <a:off x="1725954" y="1909975"/>
              <a:ext cx="438273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02E7C8-75E1-4586-ADD6-34E8F2732DDA}"/>
                </a:ext>
              </a:extLst>
            </p:cNvPr>
            <p:cNvSpPr txBox="1"/>
            <p:nvPr/>
          </p:nvSpPr>
          <p:spPr>
            <a:xfrm>
              <a:off x="424718" y="5583199"/>
              <a:ext cx="1853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400" dirty="0">
                  <a:solidFill>
                    <a:srgbClr val="002060"/>
                  </a:solidFill>
                </a:rPr>
                <a:t>Timeout State</a:t>
              </a:r>
            </a:p>
          </p:txBody>
        </p:sp>
        <p:cxnSp>
          <p:nvCxnSpPr>
            <p:cNvPr id="74" name="Elbow Connector 79">
              <a:extLst>
                <a:ext uri="{FF2B5EF4-FFF2-40B4-BE49-F238E27FC236}">
                  <a16:creationId xmlns:a16="http://schemas.microsoft.com/office/drawing/2014/main" id="{B7117D75-0351-4320-B120-0BB00BA5E1E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rot="5400000">
              <a:off x="1714448" y="906002"/>
              <a:ext cx="467641" cy="63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CAE6EA-2C60-4DB4-AC27-1FFA7E32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823" y="1309809"/>
            <a:ext cx="5455334" cy="496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module DelayTime(input Reset, Clock, Start, output reg Timeout);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//for simulation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//parameter	Divider = 3;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//for board implementation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parameter	MaxCount = 10000;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parameter 	NumberOfBits = 20;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reg 	[NumberOfBits-1:0] count;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always @ (count)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if(count==MaxCount) Timeout&lt;=1;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else Timeout&lt;=0;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always @ (posedge Clock)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if(Reset==1) count&lt;=0; else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if(Start==1) begin count &lt;= 0; 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else if (count&gt;=MaxCount)	count&lt;=0;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	else count &lt;= count+1'b1;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endmodule</a:t>
            </a:r>
          </a:p>
        </p:txBody>
      </p:sp>
    </p:spTree>
    <p:extLst>
      <p:ext uri="{BB962C8B-B14F-4D97-AF65-F5344CB8AC3E}">
        <p14:creationId xmlns:p14="http://schemas.microsoft.com/office/powerpoint/2010/main" val="756416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Controller Simulation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9591" y="4544041"/>
            <a:ext cx="4261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ReadorWrite=1 to read and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ReadorWrite= 0 to write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Select=1 to choose shift register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Select=0 to choose </a:t>
            </a:r>
            <a:r>
              <a:rPr lang="en-US" sz="1600" dirty="0">
                <a:solidFill>
                  <a:srgbClr val="002060"/>
                </a:solidFill>
              </a:rPr>
              <a:t>Start</a:t>
            </a:r>
            <a:r>
              <a:rPr lang="en-US" sz="1800" dirty="0">
                <a:solidFill>
                  <a:srgbClr val="002060"/>
                </a:solidFill>
              </a:rPr>
              <a:t>, Stop and Ack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ShiftorHold=1 to shift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</a:rPr>
              <a:t>ShiftorHold=0 to hold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81500" y="4483485"/>
            <a:ext cx="42619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Go=1 to start I2C signals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Go=0 to start at Initial State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TimeOut=1 to show end of delay loop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WriteLoad=1 to load shift register with data to be sent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BaudEnable=1 to generate I2C clock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98F63-8BB0-4296-95F9-A6686692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6" y="534074"/>
            <a:ext cx="8498933" cy="38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Test Bench for Controller Simulation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22111" y="607955"/>
            <a:ext cx="7783689" cy="5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`timescale 1ns / 1ps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module I2C_Controller_phase1_tb;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reg Go,Reset,ClockI2C,clock;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WriteLoad, ReadorWrite, ShiftorHold, Select, BaudEnable, StartStopAck;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[2:0] State=uut.State;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[3:0] DataCounter=uut.DataCounter;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TimeOut=uut.TimeOut;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OneShotI2Cnegative=uut.OneShotI2Cnegative;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wire OneShotI2Cpostive=uut.OneShotI2Cpositive;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endParaRPr lang="en-US" sz="1400" dirty="0">
              <a:solidFill>
                <a:srgbClr val="002060"/>
              </a:solidFill>
            </a:endParaRP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I2C_Controller_phase1 uut (Reset, clock, Go, ClockI2C, WriteLoad,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ReadorWrite, ShiftorHold, Select, BaudEnable, StartStopAck);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initial begin  Go = 0;  Reset = 0;  ClockI2C = 0;  clock = 0; end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always #4 clock=~clock;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always #12 ClockI2C=~ClockI2C;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initial fork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#0 Go = 0;  #12 Go = 1; 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#0 Reset = 1;  #6 Reset = 0;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#350 $stop;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	join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      </a:t>
            </a:r>
          </a:p>
          <a:p>
            <a:pPr>
              <a:buNone/>
              <a:tabLst>
                <a:tab pos="457200" algn="l"/>
                <a:tab pos="914400" algn="l"/>
              </a:tabLst>
            </a:pPr>
            <a:r>
              <a:rPr lang="en-US" sz="1400" dirty="0">
                <a:solidFill>
                  <a:srgbClr val="002060"/>
                </a:solidFill>
              </a:rPr>
              <a:t>endmodule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012022" y="4515464"/>
            <a:ext cx="2426877" cy="213360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589123" y="4431009"/>
            <a:ext cx="2465070" cy="23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70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Top Level Circuit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E1894-9D62-496A-9859-E5119B005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 logic value simulation: </a:t>
            </a:r>
          </a:p>
          <a:p>
            <a:pPr lvl="1"/>
            <a:r>
              <a:rPr lang="en-US" dirty="0"/>
              <a:t>Logic 1, Logic 0, Unknown or Don’t Care X, and High-Z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0D198-BF83-464D-84D4-819E20A8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3352"/>
            <a:ext cx="9144000" cy="30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3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I: Top Level Circuit and its XDC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92A14-A68B-42F5-AA30-B9E8EF60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61536"/>
            <a:ext cx="8229600" cy="3630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E78F1-676B-4FFE-BB0B-200389461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5" y="4481311"/>
            <a:ext cx="5067300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56C02-3222-4450-B847-1CCF8567F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4066973"/>
            <a:ext cx="48672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1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SDA line can set up data values to be transferred when clock line SCL is low, i.e., “0”.</a:t>
            </a:r>
          </a:p>
          <a:p>
            <a:r>
              <a:rPr lang="en-US" dirty="0"/>
              <a:t>Sampling point at a receiver is on positive or rising edge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850" y="3048000"/>
            <a:ext cx="82423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756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 Phase I SDA and SCL on Pmod Connectors on Zybo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E38DF-747E-4D7C-9470-884D49246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471545"/>
            <a:ext cx="2272096" cy="1595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A60443-CFE9-476B-890C-FAAC8230A1EB}"/>
              </a:ext>
            </a:extLst>
          </p:cNvPr>
          <p:cNvSpPr/>
          <p:nvPr/>
        </p:nvSpPr>
        <p:spPr>
          <a:xfrm>
            <a:off x="4953000" y="615200"/>
            <a:ext cx="3581400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TMP101 breakout board</a:t>
            </a:r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Pin 1 SCL</a:t>
            </a:r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Pin 2 SDA</a:t>
            </a:r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Pin 3 GND</a:t>
            </a:r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Pin 4 V+</a:t>
            </a:r>
          </a:p>
          <a:p>
            <a:pPr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125MHz Clock L16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C07CEF-A7DD-4C7E-B67F-6A5F5C5E7A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0204" y="615200"/>
            <a:ext cx="3472196" cy="327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2A6E18-8A20-4D37-BCF5-A214EBDDD6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14800" y="3719472"/>
            <a:ext cx="4667794" cy="2490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C9F0A-8CC8-4A14-B883-B990BC6053F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81000" y="4079168"/>
            <a:ext cx="3429000" cy="14859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5C8832-3933-4BB7-B337-2416655F3C7B}"/>
              </a:ext>
            </a:extLst>
          </p:cNvPr>
          <p:cNvSpPr/>
          <p:nvPr/>
        </p:nvSpPr>
        <p:spPr>
          <a:xfrm>
            <a:off x="565015" y="5740223"/>
            <a:ext cx="35814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00FF"/>
                </a:solidFill>
              </a:rPr>
              <a:t>JD6   JD5  JD4 (R14)   JD3 (P14)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</a:rPr>
              <a:t>3.3V  GND    SDA          SCL</a:t>
            </a:r>
          </a:p>
        </p:txBody>
      </p:sp>
    </p:spTree>
    <p:extLst>
      <p:ext uri="{BB962C8B-B14F-4D97-AF65-F5344CB8AC3E}">
        <p14:creationId xmlns:p14="http://schemas.microsoft.com/office/powerpoint/2010/main" val="3750052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Measurement with EE Board and Zybo 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Electronics Explorer Board (EE Board) from Digilent has an oscilloscope</a:t>
            </a:r>
          </a:p>
          <a:p>
            <a:r>
              <a:rPr lang="en-US" dirty="0"/>
              <a:t>Software WaveForms on a Windows system can talk to EE Board</a:t>
            </a:r>
          </a:p>
          <a:p>
            <a:r>
              <a:rPr lang="en-US" dirty="0"/>
              <a:t>Connect SDA and SCL pins to the oscilloscope of the EE Board to obtain their waveforms</a:t>
            </a:r>
          </a:p>
          <a:p>
            <a:r>
              <a:rPr lang="en-US" dirty="0"/>
              <a:t>Zybo board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9245022-8201-4ACF-80FE-CA1E1961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54" y="1848292"/>
            <a:ext cx="602672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7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Sample Waveforms on Zybo 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SDA is hi-z on idle; SCL is high on idle</a:t>
            </a:r>
          </a:p>
          <a:p>
            <a:r>
              <a:rPr lang="en-US" dirty="0"/>
              <a:t>First byte is 0b10010110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53A5D0-67F5-4943-AFF7-23689BED516F}"/>
              </a:ext>
            </a:extLst>
          </p:cNvPr>
          <p:cNvGrpSpPr/>
          <p:nvPr/>
        </p:nvGrpSpPr>
        <p:grpSpPr>
          <a:xfrm>
            <a:off x="2084219" y="3340167"/>
            <a:ext cx="440280" cy="99000"/>
            <a:chOff x="2084219" y="3340167"/>
            <a:chExt cx="440280" cy="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7CA4DE-9D54-4B02-AB65-51BDCE6F421E}"/>
                    </a:ext>
                  </a:extLst>
                </p14:cNvPr>
                <p14:cNvContentPartPr/>
                <p14:nvPr/>
              </p14:nvContentPartPr>
              <p14:xfrm>
                <a:off x="2084219" y="3398487"/>
                <a:ext cx="387000" cy="40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7CA4DE-9D54-4B02-AB65-51BDCE6F42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75211" y="3389487"/>
                  <a:ext cx="404656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C17689-1B9E-446B-BAA7-4BFFF221B88F}"/>
                    </a:ext>
                  </a:extLst>
                </p14:cNvPr>
                <p14:cNvContentPartPr/>
                <p14:nvPr/>
              </p14:nvContentPartPr>
              <p14:xfrm>
                <a:off x="2085659" y="3384447"/>
                <a:ext cx="437040" cy="42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C17689-1B9E-446B-BAA7-4BFFF221B8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6666" y="3375447"/>
                  <a:ext cx="45466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357636-9302-4016-9F7C-D45AF663EDF7}"/>
                    </a:ext>
                  </a:extLst>
                </p14:cNvPr>
                <p14:cNvContentPartPr/>
                <p14:nvPr/>
              </p14:nvContentPartPr>
              <p14:xfrm>
                <a:off x="2113379" y="3364647"/>
                <a:ext cx="411120" cy="6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357636-9302-4016-9F7C-D45AF663ED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4387" y="3355647"/>
                  <a:ext cx="428745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80FB59-DEF2-4C84-A653-8FB498FDDBEF}"/>
                    </a:ext>
                  </a:extLst>
                </p14:cNvPr>
                <p14:cNvContentPartPr/>
                <p14:nvPr/>
              </p14:nvContentPartPr>
              <p14:xfrm>
                <a:off x="2463299" y="3340167"/>
                <a:ext cx="16920" cy="1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80FB59-DEF2-4C84-A653-8FB498FDDB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4299" y="3331167"/>
                  <a:ext cx="34560" cy="37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C11370CC-FE5C-4B6D-A079-5FC7305D8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594232"/>
            <a:ext cx="9144000" cy="48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56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Measurement with EE Board and Waveforms Software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Electronics Explorer Board (EE Board) from Digilent has an oscilloscope</a:t>
            </a:r>
          </a:p>
          <a:p>
            <a:r>
              <a:rPr lang="en-US" dirty="0"/>
              <a:t>Software WaveForms on a Windows system can talk to EE Board</a:t>
            </a:r>
          </a:p>
          <a:p>
            <a:r>
              <a:rPr lang="en-US" dirty="0"/>
              <a:t>Connect SDA and SCL pins to the oscilloscope of the EE Board to obtain their waveforms</a:t>
            </a:r>
          </a:p>
          <a:p>
            <a:r>
              <a:rPr lang="en-US" dirty="0"/>
              <a:t>Nexys A7 board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ADEFDF-F0EB-4188-8708-504EC4945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06009"/>
            <a:ext cx="5390430" cy="44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5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Sample Waveforms on Nexys A7 Board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SDA is hi-z on idle; SCL is high on idle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48794-C5D0-49D8-8618-8B388BF9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56981"/>
            <a:ext cx="8153400" cy="49557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53A5D0-67F5-4943-AFF7-23689BED516F}"/>
              </a:ext>
            </a:extLst>
          </p:cNvPr>
          <p:cNvGrpSpPr/>
          <p:nvPr/>
        </p:nvGrpSpPr>
        <p:grpSpPr>
          <a:xfrm>
            <a:off x="2084219" y="3340167"/>
            <a:ext cx="440280" cy="99000"/>
            <a:chOff x="2084219" y="3340167"/>
            <a:chExt cx="44028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7CA4DE-9D54-4B02-AB65-51BDCE6F421E}"/>
                    </a:ext>
                  </a:extLst>
                </p14:cNvPr>
                <p14:cNvContentPartPr/>
                <p14:nvPr/>
              </p14:nvContentPartPr>
              <p14:xfrm>
                <a:off x="2084219" y="3398487"/>
                <a:ext cx="387000" cy="40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7CA4DE-9D54-4B02-AB65-51BDCE6F4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75579" y="3389847"/>
                  <a:ext cx="40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C17689-1B9E-446B-BAA7-4BFFF221B88F}"/>
                    </a:ext>
                  </a:extLst>
                </p14:cNvPr>
                <p14:cNvContentPartPr/>
                <p14:nvPr/>
              </p14:nvContentPartPr>
              <p14:xfrm>
                <a:off x="2085659" y="3384447"/>
                <a:ext cx="437040" cy="42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C17689-1B9E-446B-BAA7-4BFFF221B8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6659" y="3375807"/>
                  <a:ext cx="454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357636-9302-4016-9F7C-D45AF663EDF7}"/>
                    </a:ext>
                  </a:extLst>
                </p14:cNvPr>
                <p14:cNvContentPartPr/>
                <p14:nvPr/>
              </p14:nvContentPartPr>
              <p14:xfrm>
                <a:off x="2113379" y="3364647"/>
                <a:ext cx="411120" cy="6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357636-9302-4016-9F7C-D45AF663ED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4379" y="3356007"/>
                  <a:ext cx="428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80FB59-DEF2-4C84-A653-8FB498FDDBEF}"/>
                    </a:ext>
                  </a:extLst>
                </p14:cNvPr>
                <p14:cNvContentPartPr/>
                <p14:nvPr/>
              </p14:nvContentPartPr>
              <p14:xfrm>
                <a:off x="2463299" y="3340167"/>
                <a:ext cx="16920" cy="1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80FB59-DEF2-4C84-A653-8FB498FDDB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4299" y="3331527"/>
                  <a:ext cx="34560" cy="3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7023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Sample Waveform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SDA is hi-z on idle; SCL is high on idle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65531"/>
            <a:ext cx="7467600" cy="53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39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Sample Waveforms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Address = 0b1001001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=1 to read</a:t>
                </a:r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505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800"/>
            <a:ext cx="7924800" cy="53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58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 #2 Phase I: Sample Waveforms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Address = 0b10101101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=1 to read</a:t>
                </a:r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505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1" y="1089818"/>
            <a:ext cx="8289086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3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282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dirty="0"/>
                  <a:t>The First Byte Is Composed of 7-bit Address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 bit</a:t>
                </a:r>
              </a:p>
            </p:txBody>
          </p:sp>
        </mc:Choice>
        <mc:Fallback xmlns="">
          <p:sp>
            <p:nvSpPr>
              <p:cNvPr id="4812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2581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Slave address is 7 bits long</a:t>
                </a:r>
              </a:p>
              <a:p>
                <a:r>
                  <a:rPr lang="en-US" dirty="0"/>
                  <a:t>The least significant bit is Read (“1”) or Write (“0”) bit to inform the device at the address to be ready for read or write operation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 means active low,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enable write </a:t>
                </a:r>
              </a:p>
              <a:p>
                <a:r>
                  <a:rPr lang="en-US" dirty="0"/>
                  <a:t>Address is that of receivers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4"/>
                <a:stretch>
                  <a:fillRect l="-505" t="-521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450" y="3429000"/>
            <a:ext cx="8039100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71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 Write to A Slave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 writing sequence starts with Start, one-byte slave address and bit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=0 and is followed by master device sending a number of data bytes to be written to the slave device and stop.</a:t>
                </a:r>
              </a:p>
              <a:p>
                <a:r>
                  <a:rPr lang="en-US" dirty="0"/>
                  <a:t>Slave device may send an acknowledge bit</a:t>
                </a:r>
              </a:p>
              <a:p>
                <a:r>
                  <a:rPr lang="en-US" dirty="0"/>
                  <a:t>S means Start. A means Acknowledgment. P means Stop.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505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866275"/>
            <a:ext cx="8324850" cy="34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481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 Read from A Slave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 reading sequence starts with Start, one-byte slave address and bit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=1 and is followed by slave device sending a number of data bytes to be read by master device and stop.</a:t>
                </a:r>
              </a:p>
              <a:p>
                <a:r>
                  <a:rPr lang="en-US" dirty="0"/>
                  <a:t>Master device may send an acknowledge bit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505" t="-521" r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837" y="4114800"/>
            <a:ext cx="86963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277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I2C Data Transfer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I2C bus is idle when both SDA and SCL are high “1” or hi-Z</a:t>
            </a:r>
          </a:p>
          <a:p>
            <a:r>
              <a:rPr lang="en-US" dirty="0"/>
              <a:t>Data transfer starts after Start Bit appears</a:t>
            </a:r>
          </a:p>
          <a:p>
            <a:r>
              <a:rPr lang="en-US" dirty="0"/>
              <a:t>Each frame after Start Bit is 9 bits long: eight-bit data and one-bit acknowledgement</a:t>
            </a:r>
          </a:p>
          <a:p>
            <a:r>
              <a:rPr lang="en-US" dirty="0"/>
              <a:t>First frame is 7-bit address with read/write (Read=1 and Write=0)</a:t>
            </a:r>
          </a:p>
          <a:p>
            <a:r>
              <a:rPr lang="en-US" dirty="0"/>
              <a:t>The most-significant bit (MSB) is sent first, triggered on positive edge</a:t>
            </a:r>
          </a:p>
          <a:p>
            <a:r>
              <a:rPr lang="en-US" dirty="0"/>
              <a:t>Data transfer may continue until Stop Bit appears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909" y="3141260"/>
            <a:ext cx="7901781" cy="19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5370028"/>
            <a:ext cx="4038600" cy="142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74100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with bullets 2020HUST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1fall2020_Verilog Circuits" id="{04425C65-8AD7-4486-9C28-1A4BECCBBAB5}" vid="{00166F92-2688-4CCE-A2E2-F96941938BD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ece333 template</Template>
  <TotalTime>9344</TotalTime>
  <Words>4026</Words>
  <Application>Microsoft Office PowerPoint</Application>
  <PresentationFormat>On-screen Show (4:3)</PresentationFormat>
  <Paragraphs>679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Cambria Math</vt:lpstr>
      <vt:lpstr>Courier New</vt:lpstr>
      <vt:lpstr>Tahoma</vt:lpstr>
      <vt:lpstr>Times</vt:lpstr>
      <vt:lpstr>Times New Roman</vt:lpstr>
      <vt:lpstr>Vivaldi</vt:lpstr>
      <vt:lpstr>Wingdings</vt:lpstr>
      <vt:lpstr>slide with bullets 2020HUST</vt:lpstr>
      <vt:lpstr>Lecture 3-1 I2C Controller in Verilog, Lab #2 Phase I</vt:lpstr>
      <vt:lpstr>I2C Example Application</vt:lpstr>
      <vt:lpstr>I2C is a 2-Wire Serial Bus (plus the common voltage reference wire)</vt:lpstr>
      <vt:lpstr>Start and Stop Conditions</vt:lpstr>
      <vt:lpstr>Data Validity</vt:lpstr>
      <vt:lpstr>The First Byte Is Composed of 7-bit Address and R/W ̅ bit</vt:lpstr>
      <vt:lpstr>To Write to A Slave Device</vt:lpstr>
      <vt:lpstr>To Read from A Slave Device</vt:lpstr>
      <vt:lpstr>I2C Data Transfer</vt:lpstr>
      <vt:lpstr>Example to Send Address 7’b1001001 and Read</vt:lpstr>
      <vt:lpstr>Example to Send Address 7’b1001001 and Read</vt:lpstr>
      <vt:lpstr>Exercise: Draw SDA and SCL waveforms to send 8’b01011101.</vt:lpstr>
      <vt:lpstr>I2C Module of PIC16F887</vt:lpstr>
      <vt:lpstr>I/O Pins RC3 (Serial Clock) and RC4 (Serial Data)</vt:lpstr>
      <vt:lpstr>Internal Structure of I2C Module of PIC16F887</vt:lpstr>
      <vt:lpstr>Sender Control Mode of PIC16F887 I2C Module</vt:lpstr>
      <vt:lpstr>Lab #2 Phase 1: A Simplified Sender Module Design</vt:lpstr>
      <vt:lpstr>Sender Module Write/Read Transmit Sequence</vt:lpstr>
      <vt:lpstr>A Simplified I2C Sender Data Unit Design and Controller</vt:lpstr>
      <vt:lpstr>Design Principles</vt:lpstr>
      <vt:lpstr>Lab #2 Phase I: Top Level Circuit</vt:lpstr>
      <vt:lpstr>Lab #2 Phase 1: Included Files and template Files</vt:lpstr>
      <vt:lpstr>Lab #2 Phase I: Data Unit</vt:lpstr>
      <vt:lpstr>Baud Rate Generator</vt:lpstr>
      <vt:lpstr>Lab #2 Phase I: A Generic Square Wave Module</vt:lpstr>
      <vt:lpstr>Lab #2 Phase I: A Square Wave Generator</vt:lpstr>
      <vt:lpstr>8-bit Shift Register for I2C Data Unit</vt:lpstr>
      <vt:lpstr>Lab #2 Phase I: A Generic 8-bit Shift Register</vt:lpstr>
      <vt:lpstr>Lab #2 Phase I: I2C_ShiftRegister()</vt:lpstr>
      <vt:lpstr>Lab #2 Phase I: Test Bench for I2C_ShiftRegister()</vt:lpstr>
      <vt:lpstr>Tri-State and Bidirectional Buffers</vt:lpstr>
      <vt:lpstr>Tri-State and Bidirectional Buffers</vt:lpstr>
      <vt:lpstr>Bidirectional Buffers</vt:lpstr>
      <vt:lpstr>SDA Module</vt:lpstr>
      <vt:lpstr>Simulation of Sender I2C Data Unit Module</vt:lpstr>
      <vt:lpstr>PowerPoint Presentation</vt:lpstr>
      <vt:lpstr>Simulation of Sender I2C Data Unit Module</vt:lpstr>
      <vt:lpstr>Lab #2 Phase I: Counter to keep track of the number of SCL cycles</vt:lpstr>
      <vt:lpstr>A Simplified I2C Sender Data Unit Design and Controller</vt:lpstr>
      <vt:lpstr>Lab #2 Phase I: Controller Design</vt:lpstr>
      <vt:lpstr>Lab #2 Phase I: Controller Design</vt:lpstr>
      <vt:lpstr>Lab #2 Phase I: Master Module Controller to Send First Byte (Ver 4.0, page 1)</vt:lpstr>
      <vt:lpstr>Lab #2 Phase I: Master Module Controller to Send First Byte (Ver 4.0, page 2)</vt:lpstr>
      <vt:lpstr>Lab #2 Phase I: Count Update State Machine</vt:lpstr>
      <vt:lpstr>Lab #2 Phase I: Delay Timer</vt:lpstr>
      <vt:lpstr>Lab #2 Phase I: Controller Simulation</vt:lpstr>
      <vt:lpstr>Lab #2 Phase I: Test Bench for Controller Simulation</vt:lpstr>
      <vt:lpstr>Lab #2 Phase I: Top Level Circuit Simulation</vt:lpstr>
      <vt:lpstr>Lab #2 Phase I: Top Level Circuit and its XDC File</vt:lpstr>
      <vt:lpstr>Lab #2 Phase I SDA and SCL on Pmod Connectors on Zybo</vt:lpstr>
      <vt:lpstr>Lab #2 Phase I: Measurement with EE Board and Zybo Board</vt:lpstr>
      <vt:lpstr>Lab #2 Phase I: Sample Waveforms on Zybo Board</vt:lpstr>
      <vt:lpstr>Lab #2 Phase I: Measurement with EE Board and Waveforms Software</vt:lpstr>
      <vt:lpstr>Lab #2 Phase I: Sample Waveforms on Nexys A7 Board</vt:lpstr>
      <vt:lpstr>Lab #2 Phase I: Sample Waveform</vt:lpstr>
      <vt:lpstr>Lab #2 Phase I: Sample Waveforms</vt:lpstr>
      <vt:lpstr>Lab #2 Phase I: Sample Waveforms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Song, JianJian</cp:lastModifiedBy>
  <cp:revision>1666</cp:revision>
  <cp:lastPrinted>2017-01-16T03:44:32Z</cp:lastPrinted>
  <dcterms:created xsi:type="dcterms:W3CDTF">1999-12-06T02:14:27Z</dcterms:created>
  <dcterms:modified xsi:type="dcterms:W3CDTF">2021-08-10T21:42:55Z</dcterms:modified>
</cp:coreProperties>
</file>